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8"/>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8288000" cy="10287000"/>
  <p:notesSz cx="6858000" cy="9144000"/>
  <p:embeddedFontLst>
    <p:embeddedFont>
      <p:font typeface="Dela Gothic One" panose="020B0604020202020204" charset="-128"/>
      <p:regular r:id="rId19"/>
    </p:embeddedFont>
    <p:embeddedFont>
      <p:font typeface="Montserrat" panose="000005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jsag5mKodVQ3Y+dXES3TVRZZ5Sa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D3E37F7-881B-4080-A458-4AF87C0B25CF}">
  <a:tblStyle styleId="{FD3E37F7-881B-4080-A458-4AF87C0B25C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80" y="3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font" Target="fonts/font3.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30"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jot Singh" userId="8ea9a7c4d78e2b97" providerId="LiveId" clId="{C165F889-19E6-45D1-A593-F802FC61C105}"/>
    <pc:docChg chg="undo custSel addSld delSld">
      <pc:chgData name="Manjot Singh" userId="8ea9a7c4d78e2b97" providerId="LiveId" clId="{C165F889-19E6-45D1-A593-F802FC61C105}" dt="2024-05-09T01:55:12.536" v="2" actId="47"/>
      <pc:docMkLst>
        <pc:docMk/>
      </pc:docMkLst>
      <pc:sldChg chg="add del">
        <pc:chgData name="Manjot Singh" userId="8ea9a7c4d78e2b97" providerId="LiveId" clId="{C165F889-19E6-45D1-A593-F802FC61C105}" dt="2024-05-09T01:55:12.536" v="2" actId="47"/>
        <pc:sldMkLst>
          <pc:docMk/>
          <pc:sldMk cId="0" sldId="259"/>
        </pc:sldMkLst>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doi.org/10.1007/978-3-031-12382-5_106"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Significant Paper Slides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Manjot - 1, 2, 3, 4, 12</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Chelsea - 5, 6, 7, 8, 13 </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a:t>Sai - 9, 10, 11, 14</a:t>
            </a:r>
            <a:endParaRPr/>
          </a:p>
        </p:txBody>
      </p:sp>
      <p:sp>
        <p:nvSpPr>
          <p:cNvPr id="78" name="Google Shape;78;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cf1e09f467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cf1e09f467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2cf1e09f467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cf1e09f467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ceda8a5ab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eda8a5ab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cf1e09f467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cf1e09f46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cf1e09f46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cf1e09f46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cf1e09f46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cf1e09f46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360"/>
              </a:spcBef>
              <a:spcAft>
                <a:spcPts val="0"/>
              </a:spcAft>
              <a:buClr>
                <a:schemeClr val="dk1"/>
              </a:buClr>
              <a:buSzPts val="1100"/>
              <a:buFont typeface="Arial"/>
              <a:buChar char="●"/>
            </a:pPr>
            <a:r>
              <a:rPr lang="en-US">
                <a:solidFill>
                  <a:schemeClr val="dk1"/>
                </a:solidFill>
              </a:rPr>
              <a:t>Arshad, M., Brohi, M.N., Soomro, T.R., Ghazal, T.M., Alzoubi, H.M., Alshurideh, M. (2023). NoSQL: Future of BigData Analytics Characteristics and Comparison with RDBMS. In: Alshurideh, M., Al Kurdi , B.H., Masa’deh, R., Alzoubi , H.M., Salloum, S. (eds) The Effect of Information Technology on Business and Marketing Intelligence Systems. Studies in Computational Intelligence, vol 1056. Springer, Cham. </a:t>
            </a:r>
            <a:r>
              <a:rPr lang="en-US" u="sng">
                <a:solidFill>
                  <a:schemeClr val="dk1"/>
                </a:solidFill>
                <a:hlinkClick r:id="rId3">
                  <a:extLst>
                    <a:ext uri="{A12FA001-AC4F-418D-AE19-62706E023703}">
                      <ahyp:hlinkClr xmlns:ahyp="http://schemas.microsoft.com/office/drawing/2018/hyperlinkcolor" val="tx"/>
                    </a:ext>
                  </a:extLst>
                </a:hlinkClick>
              </a:rPr>
              <a:t>https://doi.org/10.1007/978-3-031-12382-5_106</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1" name="Google Shape;201;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ceda8a5ab6_1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ceda8a5ab6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6f57fd8cbf_0_1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6f57fd8cb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f1e09f46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cf1e09f46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cf1e09f46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cf1e09f46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cf1e09f46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cf1e09f46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cf1e09f467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cf1e09f467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cf1e09f467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cf1e09f467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cf1e09f467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cf1e09f467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ata Privacy Training Presentation" type="blank">
  <p:cSld name="BLANK">
    <p:bg>
      <p:bgPr>
        <a:solidFill>
          <a:schemeClr val="dk1"/>
        </a:solidFill>
        <a:effectLst/>
      </p:bgPr>
    </p:bg>
    <p:spTree>
      <p:nvGrpSpPr>
        <p:cNvPr id="1" name="Shape 9"/>
        <p:cNvGrpSpPr/>
        <p:nvPr/>
      </p:nvGrpSpPr>
      <p:grpSpPr>
        <a:xfrm>
          <a:off x="0" y="0"/>
          <a:ext cx="0" cy="0"/>
          <a:chOff x="0" y="0"/>
          <a:chExt cx="0" cy="0"/>
        </a:xfrm>
      </p:grpSpPr>
      <p:sp>
        <p:nvSpPr>
          <p:cNvPr id="10" name="Google Shape;10;p22"/>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3"/>
          <p:cNvSpPr txBox="1">
            <a:spLocks noGrp="1"/>
          </p:cNvSpPr>
          <p:nvPr>
            <p:ph type="ctrTitle"/>
          </p:nvPr>
        </p:nvSpPr>
        <p:spPr>
          <a:xfrm>
            <a:off x="973875" y="659500"/>
            <a:ext cx="16257000" cy="1470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7200"/>
              <a:buNone/>
              <a:defRPr sz="7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3"/>
          <p:cNvSpPr txBox="1">
            <a:spLocks noGrp="1"/>
          </p:cNvSpPr>
          <p:nvPr>
            <p:ph type="subTitle" idx="1"/>
          </p:nvPr>
        </p:nvSpPr>
        <p:spPr>
          <a:xfrm>
            <a:off x="5486450" y="2390175"/>
            <a:ext cx="6770700" cy="7008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640"/>
              </a:spcBef>
              <a:spcAft>
                <a:spcPts val="0"/>
              </a:spcAft>
              <a:buSzPts val="3200"/>
              <a:buNone/>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14" name="Google Shape;14;p23"/>
          <p:cNvSpPr/>
          <p:nvPr/>
        </p:nvSpPr>
        <p:spPr>
          <a:xfrm>
            <a:off x="-3273550" y="2542583"/>
            <a:ext cx="8572500" cy="8239125"/>
          </a:xfrm>
          <a:custGeom>
            <a:avLst/>
            <a:gdLst/>
            <a:ahLst/>
            <a:cxnLst/>
            <a:rect l="l" t="t" r="r" b="b"/>
            <a:pathLst>
              <a:path w="8572500" h="8239125" extrusionOk="0">
                <a:moveTo>
                  <a:pt x="0" y="0"/>
                </a:moveTo>
                <a:lnTo>
                  <a:pt x="8572500" y="0"/>
                </a:lnTo>
                <a:lnTo>
                  <a:pt x="8572500" y="8239125"/>
                </a:lnTo>
                <a:lnTo>
                  <a:pt x="0" y="8239125"/>
                </a:lnTo>
                <a:lnTo>
                  <a:pt x="0" y="0"/>
                </a:lnTo>
                <a:close/>
              </a:path>
            </a:pathLst>
          </a:custGeom>
          <a:blipFill rotWithShape="1">
            <a:blip r:embed="rId2">
              <a:alphaModFix/>
            </a:blip>
            <a:stretch>
              <a:fillRect r="-107"/>
            </a:stretch>
          </a:blipFill>
          <a:ln>
            <a:noFill/>
          </a:ln>
        </p:spPr>
      </p:sp>
      <p:sp>
        <p:nvSpPr>
          <p:cNvPr id="15" name="Google Shape;15;p23"/>
          <p:cNvSpPr/>
          <p:nvPr/>
        </p:nvSpPr>
        <p:spPr>
          <a:xfrm>
            <a:off x="12069880" y="4865740"/>
            <a:ext cx="10767347" cy="6446949"/>
          </a:xfrm>
          <a:custGeom>
            <a:avLst/>
            <a:gdLst/>
            <a:ahLst/>
            <a:cxnLst/>
            <a:rect l="l" t="t" r="r" b="b"/>
            <a:pathLst>
              <a:path w="10767347" h="6446949" extrusionOk="0">
                <a:moveTo>
                  <a:pt x="0" y="0"/>
                </a:moveTo>
                <a:lnTo>
                  <a:pt x="10767347" y="0"/>
                </a:lnTo>
                <a:lnTo>
                  <a:pt x="10767347" y="6446949"/>
                </a:lnTo>
                <a:lnTo>
                  <a:pt x="0" y="6446949"/>
                </a:lnTo>
                <a:lnTo>
                  <a:pt x="0" y="0"/>
                </a:lnTo>
                <a:close/>
              </a:path>
            </a:pathLst>
          </a:custGeom>
          <a:blipFill rotWithShape="1">
            <a:blip r:embed="rId3">
              <a:alphaModFix/>
            </a:blip>
            <a:stretch>
              <a:fillRect/>
            </a:stretch>
          </a:blipFill>
          <a:ln>
            <a:noFill/>
          </a:ln>
        </p:spPr>
      </p:sp>
      <p:sp>
        <p:nvSpPr>
          <p:cNvPr id="16" name="Google Shape;16;p23"/>
          <p:cNvSpPr/>
          <p:nvPr/>
        </p:nvSpPr>
        <p:spPr>
          <a:xfrm>
            <a:off x="-566134" y="5025929"/>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17" name="Google Shape;17;p23"/>
          <p:cNvSpPr/>
          <p:nvPr/>
        </p:nvSpPr>
        <p:spPr>
          <a:xfrm>
            <a:off x="12510895" y="7710737"/>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18" name="Google Shape;18;p23"/>
          <p:cNvSpPr/>
          <p:nvPr/>
        </p:nvSpPr>
        <p:spPr>
          <a:xfrm>
            <a:off x="136276" y="5637130"/>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5">
              <a:alphaModFix/>
            </a:blip>
            <a:stretch>
              <a:fillRect/>
            </a:stretch>
          </a:blipFill>
          <a:ln>
            <a:noFill/>
          </a:ln>
        </p:spPr>
      </p:sp>
      <p:sp>
        <p:nvSpPr>
          <p:cNvPr id="19" name="Google Shape;19;p23"/>
          <p:cNvSpPr/>
          <p:nvPr/>
        </p:nvSpPr>
        <p:spPr>
          <a:xfrm>
            <a:off x="13213304" y="8321937"/>
            <a:ext cx="5786510" cy="936363"/>
          </a:xfrm>
          <a:custGeom>
            <a:avLst/>
            <a:gdLst/>
            <a:ahLst/>
            <a:cxnLst/>
            <a:rect l="l" t="t" r="r" b="b"/>
            <a:pathLst>
              <a:path w="5786510" h="936363" extrusionOk="0">
                <a:moveTo>
                  <a:pt x="0" y="0"/>
                </a:moveTo>
                <a:lnTo>
                  <a:pt x="5786511" y="0"/>
                </a:lnTo>
                <a:lnTo>
                  <a:pt x="5786511" y="936363"/>
                </a:lnTo>
                <a:lnTo>
                  <a:pt x="0" y="936363"/>
                </a:lnTo>
                <a:lnTo>
                  <a:pt x="0" y="0"/>
                </a:lnTo>
                <a:close/>
              </a:path>
            </a:pathLst>
          </a:custGeom>
          <a:blipFill rotWithShape="1">
            <a:blip r:embed="rId5">
              <a:alphaModFix/>
            </a:blip>
            <a:stretch>
              <a:fillRect/>
            </a:stretch>
          </a:blip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24"/>
          <p:cNvSpPr txBox="1">
            <a:spLocks noGrp="1"/>
          </p:cNvSpPr>
          <p:nvPr>
            <p:ph type="title"/>
          </p:nvPr>
        </p:nvSpPr>
        <p:spPr>
          <a:xfrm>
            <a:off x="1374800" y="787750"/>
            <a:ext cx="16629600" cy="1143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24"/>
          <p:cNvSpPr txBox="1">
            <a:spLocks noGrp="1"/>
          </p:cNvSpPr>
          <p:nvPr>
            <p:ph type="body" idx="1"/>
          </p:nvPr>
        </p:nvSpPr>
        <p:spPr>
          <a:xfrm>
            <a:off x="1258725" y="2561250"/>
            <a:ext cx="8229600" cy="45261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3" name="Google Shape;23;p24"/>
          <p:cNvSpPr/>
          <p:nvPr/>
        </p:nvSpPr>
        <p:spPr>
          <a:xfrm>
            <a:off x="11160104" y="2792569"/>
            <a:ext cx="9845270" cy="12703574"/>
          </a:xfrm>
          <a:custGeom>
            <a:avLst/>
            <a:gdLst/>
            <a:ahLst/>
            <a:cxnLst/>
            <a:rect l="l" t="t" r="r" b="b"/>
            <a:pathLst>
              <a:path w="9845270" h="12703574" extrusionOk="0">
                <a:moveTo>
                  <a:pt x="0" y="0"/>
                </a:moveTo>
                <a:lnTo>
                  <a:pt x="9845270" y="0"/>
                </a:lnTo>
                <a:lnTo>
                  <a:pt x="9845270" y="12703574"/>
                </a:lnTo>
                <a:lnTo>
                  <a:pt x="0" y="12703574"/>
                </a:lnTo>
                <a:lnTo>
                  <a:pt x="0" y="0"/>
                </a:lnTo>
                <a:close/>
              </a:path>
            </a:pathLst>
          </a:custGeom>
          <a:blipFill rotWithShape="1">
            <a:blip r:embed="rId2">
              <a:alphaModFix/>
            </a:blip>
            <a:stretch>
              <a:fillRect/>
            </a:stretch>
          </a:blipFill>
          <a:ln>
            <a:noFill/>
          </a:ln>
        </p:spPr>
      </p:sp>
      <p:sp>
        <p:nvSpPr>
          <p:cNvPr id="24" name="Google Shape;24;p24"/>
          <p:cNvSpPr/>
          <p:nvPr/>
        </p:nvSpPr>
        <p:spPr>
          <a:xfrm>
            <a:off x="13854144" y="3598338"/>
            <a:ext cx="7315200" cy="1545336"/>
          </a:xfrm>
          <a:custGeom>
            <a:avLst/>
            <a:gdLst/>
            <a:ahLst/>
            <a:cxnLst/>
            <a:rect l="l" t="t" r="r" b="b"/>
            <a:pathLst>
              <a:path w="7315200" h="1545336" extrusionOk="0">
                <a:moveTo>
                  <a:pt x="0" y="0"/>
                </a:moveTo>
                <a:lnTo>
                  <a:pt x="7315200" y="0"/>
                </a:lnTo>
                <a:lnTo>
                  <a:pt x="7315200" y="1545336"/>
                </a:lnTo>
                <a:lnTo>
                  <a:pt x="0" y="1545336"/>
                </a:lnTo>
                <a:lnTo>
                  <a:pt x="0" y="0"/>
                </a:lnTo>
                <a:close/>
              </a:path>
            </a:pathLst>
          </a:custGeom>
          <a:blipFill rotWithShape="1">
            <a:blip r:embed="rId3">
              <a:alphaModFix/>
            </a:blip>
            <a:stretch>
              <a:fillRect/>
            </a:stretch>
          </a:blipFill>
          <a:ln>
            <a:noFill/>
          </a:ln>
        </p:spPr>
      </p:sp>
      <p:sp>
        <p:nvSpPr>
          <p:cNvPr id="25" name="Google Shape;25;p24"/>
          <p:cNvSpPr/>
          <p:nvPr/>
        </p:nvSpPr>
        <p:spPr>
          <a:xfrm>
            <a:off x="12349259" y="4587998"/>
            <a:ext cx="4713606" cy="762747"/>
          </a:xfrm>
          <a:custGeom>
            <a:avLst/>
            <a:gdLst/>
            <a:ahLst/>
            <a:cxnLst/>
            <a:rect l="l" t="t" r="r" b="b"/>
            <a:pathLst>
              <a:path w="4713606" h="762747" extrusionOk="0">
                <a:moveTo>
                  <a:pt x="0" y="0"/>
                </a:moveTo>
                <a:lnTo>
                  <a:pt x="4713606" y="0"/>
                </a:lnTo>
                <a:lnTo>
                  <a:pt x="4713606" y="762747"/>
                </a:lnTo>
                <a:lnTo>
                  <a:pt x="0" y="762747"/>
                </a:lnTo>
                <a:lnTo>
                  <a:pt x="0" y="0"/>
                </a:lnTo>
                <a:close/>
              </a:path>
            </a:pathLst>
          </a:custGeom>
          <a:blipFill rotWithShape="1">
            <a:blip r:embed="rId4">
              <a:alphaModFix/>
            </a:blip>
            <a:stretch>
              <a:fillRect/>
            </a:stretch>
          </a:blipFill>
          <a:ln>
            <a:noFill/>
          </a:ln>
        </p:spPr>
      </p:sp>
      <p:sp>
        <p:nvSpPr>
          <p:cNvPr id="26" name="Google Shape;26;p24"/>
          <p:cNvSpPr/>
          <p:nvPr/>
        </p:nvSpPr>
        <p:spPr>
          <a:xfrm>
            <a:off x="-1939849" y="8802155"/>
            <a:ext cx="5637751" cy="912291"/>
          </a:xfrm>
          <a:custGeom>
            <a:avLst/>
            <a:gdLst/>
            <a:ahLst/>
            <a:cxnLst/>
            <a:rect l="l" t="t" r="r" b="b"/>
            <a:pathLst>
              <a:path w="5637751" h="912291" extrusionOk="0">
                <a:moveTo>
                  <a:pt x="0" y="0"/>
                </a:moveTo>
                <a:lnTo>
                  <a:pt x="5637751" y="0"/>
                </a:lnTo>
                <a:lnTo>
                  <a:pt x="5637751" y="912290"/>
                </a:lnTo>
                <a:lnTo>
                  <a:pt x="0" y="912290"/>
                </a:lnTo>
                <a:lnTo>
                  <a:pt x="0" y="0"/>
                </a:lnTo>
                <a:close/>
              </a:path>
            </a:pathLst>
          </a:custGeom>
          <a:blipFill rotWithShape="1">
            <a:blip r:embed="rId4">
              <a:alphaModFix/>
            </a:blip>
            <a:stretch>
              <a:fillRect/>
            </a:stretch>
          </a:blipFill>
          <a:ln>
            <a:noFill/>
          </a:ln>
        </p:spPr>
      </p:sp>
      <p:sp>
        <p:nvSpPr>
          <p:cNvPr id="27" name="Google Shape;27;p24"/>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25"/>
          <p:cNvSpPr txBox="1">
            <a:spLocks noGrp="1"/>
          </p:cNvSpPr>
          <p:nvPr>
            <p:ph type="title"/>
          </p:nvPr>
        </p:nvSpPr>
        <p:spPr>
          <a:xfrm>
            <a:off x="1383237" y="777425"/>
            <a:ext cx="15643500" cy="13620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7200"/>
              <a:buFont typeface="Calibri"/>
              <a:buNone/>
              <a:defRPr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5"/>
          <p:cNvSpPr txBox="1">
            <a:spLocks noGrp="1"/>
          </p:cNvSpPr>
          <p:nvPr>
            <p:ph type="body" idx="1"/>
          </p:nvPr>
        </p:nvSpPr>
        <p:spPr>
          <a:xfrm>
            <a:off x="1307013" y="4708438"/>
            <a:ext cx="7772400" cy="15003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SzPts val="2400"/>
              <a:buNone/>
              <a:defRPr sz="2400"/>
            </a:lvl1pPr>
            <a:lvl2pPr marL="914400" lvl="1" indent="-228600" algn="l">
              <a:lnSpc>
                <a:spcPct val="100000"/>
              </a:lnSpc>
              <a:spcBef>
                <a:spcPts val="360"/>
              </a:spcBef>
              <a:spcAft>
                <a:spcPts val="0"/>
              </a:spcAft>
              <a:buSzPts val="2400"/>
              <a:buNone/>
              <a:defRPr sz="2400"/>
            </a:lvl2pPr>
            <a:lvl3pPr marL="1371600" lvl="2" indent="-228600" algn="l">
              <a:lnSpc>
                <a:spcPct val="100000"/>
              </a:lnSpc>
              <a:spcBef>
                <a:spcPts val="320"/>
              </a:spcBef>
              <a:spcAft>
                <a:spcPts val="0"/>
              </a:spcAft>
              <a:buSzPts val="2400"/>
              <a:buNone/>
              <a:defRPr/>
            </a:lvl3pPr>
            <a:lvl4pPr marL="1828800" lvl="3" indent="-228600" algn="l">
              <a:lnSpc>
                <a:spcPct val="100000"/>
              </a:lnSpc>
              <a:spcBef>
                <a:spcPts val="280"/>
              </a:spcBef>
              <a:spcAft>
                <a:spcPts val="0"/>
              </a:spcAft>
              <a:buSzPts val="2400"/>
              <a:buNone/>
              <a:defRPr sz="2400"/>
            </a:lvl4pPr>
            <a:lvl5pPr marL="2286000" lvl="4" indent="-228600" algn="l">
              <a:lnSpc>
                <a:spcPct val="100000"/>
              </a:lnSpc>
              <a:spcBef>
                <a:spcPts val="280"/>
              </a:spcBef>
              <a:spcAft>
                <a:spcPts val="0"/>
              </a:spcAft>
              <a:buSzPts val="2400"/>
              <a:buNone/>
              <a:defRPr sz="2400"/>
            </a:lvl5pPr>
            <a:lvl6pPr marL="2743200" lvl="5" indent="-228600" algn="l">
              <a:lnSpc>
                <a:spcPct val="100000"/>
              </a:lnSpc>
              <a:spcBef>
                <a:spcPts val="280"/>
              </a:spcBef>
              <a:spcAft>
                <a:spcPts val="0"/>
              </a:spcAft>
              <a:buSzPts val="2400"/>
              <a:buNone/>
              <a:defRPr sz="2400"/>
            </a:lvl6pPr>
            <a:lvl7pPr marL="3200400" lvl="6" indent="-228600" algn="l">
              <a:lnSpc>
                <a:spcPct val="100000"/>
              </a:lnSpc>
              <a:spcBef>
                <a:spcPts val="280"/>
              </a:spcBef>
              <a:spcAft>
                <a:spcPts val="0"/>
              </a:spcAft>
              <a:buSzPts val="2400"/>
              <a:buNone/>
              <a:defRPr sz="2400"/>
            </a:lvl7pPr>
            <a:lvl8pPr marL="3657600" lvl="7" indent="-228600" algn="l">
              <a:lnSpc>
                <a:spcPct val="100000"/>
              </a:lnSpc>
              <a:spcBef>
                <a:spcPts val="280"/>
              </a:spcBef>
              <a:spcAft>
                <a:spcPts val="0"/>
              </a:spcAft>
              <a:buSzPts val="2400"/>
              <a:buNone/>
              <a:defRPr sz="2400"/>
            </a:lvl8pPr>
            <a:lvl9pPr marL="4114800" lvl="8" indent="-228600" algn="l">
              <a:lnSpc>
                <a:spcPct val="100000"/>
              </a:lnSpc>
              <a:spcBef>
                <a:spcPts val="280"/>
              </a:spcBef>
              <a:spcAft>
                <a:spcPts val="0"/>
              </a:spcAft>
              <a:buSzPts val="2400"/>
              <a:buNone/>
              <a:defRPr sz="2400"/>
            </a:lvl9pPr>
          </a:lstStyle>
          <a:p>
            <a:endParaRPr/>
          </a:p>
        </p:txBody>
      </p:sp>
      <p:sp>
        <p:nvSpPr>
          <p:cNvPr id="31" name="Google Shape;31;p25"/>
          <p:cNvSpPr/>
          <p:nvPr/>
        </p:nvSpPr>
        <p:spPr>
          <a:xfrm rot="2839866">
            <a:off x="10450855" y="3052361"/>
            <a:ext cx="10008307" cy="12927861"/>
          </a:xfrm>
          <a:custGeom>
            <a:avLst/>
            <a:gdLst/>
            <a:ahLst/>
            <a:cxnLst/>
            <a:rect l="l" t="t" r="r" b="b"/>
            <a:pathLst>
              <a:path w="10012156" h="12932833" extrusionOk="0">
                <a:moveTo>
                  <a:pt x="0" y="0"/>
                </a:moveTo>
                <a:lnTo>
                  <a:pt x="10012156" y="0"/>
                </a:lnTo>
                <a:lnTo>
                  <a:pt x="10012156" y="12932833"/>
                </a:lnTo>
                <a:lnTo>
                  <a:pt x="0" y="12932833"/>
                </a:lnTo>
                <a:lnTo>
                  <a:pt x="0" y="0"/>
                </a:lnTo>
                <a:close/>
              </a:path>
            </a:pathLst>
          </a:custGeom>
          <a:blipFill rotWithShape="1">
            <a:blip r:embed="rId2">
              <a:alphaModFix/>
            </a:blip>
            <a:stretch>
              <a:fillRect l="-278" t="-728" r="-547"/>
            </a:stretch>
          </a:blipFill>
          <a:ln>
            <a:noFill/>
          </a:ln>
        </p:spPr>
      </p:sp>
      <p:sp>
        <p:nvSpPr>
          <p:cNvPr id="32" name="Google Shape;32;p25"/>
          <p:cNvSpPr/>
          <p:nvPr/>
        </p:nvSpPr>
        <p:spPr>
          <a:xfrm>
            <a:off x="13234713" y="6595748"/>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33" name="Google Shape;33;p25"/>
          <p:cNvSpPr/>
          <p:nvPr/>
        </p:nvSpPr>
        <p:spPr>
          <a:xfrm>
            <a:off x="13163206" y="8262967"/>
            <a:ext cx="5786510" cy="936363"/>
          </a:xfrm>
          <a:custGeom>
            <a:avLst/>
            <a:gdLst/>
            <a:ahLst/>
            <a:cxnLst/>
            <a:rect l="l" t="t" r="r" b="b"/>
            <a:pathLst>
              <a:path w="5786510" h="936363" extrusionOk="0">
                <a:moveTo>
                  <a:pt x="0" y="0"/>
                </a:moveTo>
                <a:lnTo>
                  <a:pt x="5786510" y="0"/>
                </a:lnTo>
                <a:lnTo>
                  <a:pt x="5786510" y="936363"/>
                </a:lnTo>
                <a:lnTo>
                  <a:pt x="0" y="936363"/>
                </a:lnTo>
                <a:lnTo>
                  <a:pt x="0" y="0"/>
                </a:lnTo>
                <a:close/>
              </a:path>
            </a:pathLst>
          </a:custGeom>
          <a:blipFill rotWithShape="1">
            <a:blip r:embed="rId4">
              <a:alphaModFix/>
            </a:blip>
            <a:stretch>
              <a:fillRect/>
            </a:stretch>
          </a:blipFill>
          <a:ln>
            <a:noFill/>
          </a:ln>
        </p:spPr>
      </p:sp>
      <p:sp>
        <p:nvSpPr>
          <p:cNvPr id="34" name="Google Shape;34;p25"/>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5"/>
        <p:cNvGrpSpPr/>
        <p:nvPr/>
      </p:nvGrpSpPr>
      <p:grpSpPr>
        <a:xfrm>
          <a:off x="0" y="0"/>
          <a:ext cx="0" cy="0"/>
          <a:chOff x="0" y="0"/>
          <a:chExt cx="0" cy="0"/>
        </a:xfrm>
      </p:grpSpPr>
      <p:sp>
        <p:nvSpPr>
          <p:cNvPr id="36" name="Google Shape;36;p26"/>
          <p:cNvSpPr/>
          <p:nvPr/>
        </p:nvSpPr>
        <p:spPr>
          <a:xfrm>
            <a:off x="-4507375" y="2161833"/>
            <a:ext cx="8572500" cy="8239125"/>
          </a:xfrm>
          <a:custGeom>
            <a:avLst/>
            <a:gdLst/>
            <a:ahLst/>
            <a:cxnLst/>
            <a:rect l="l" t="t" r="r" b="b"/>
            <a:pathLst>
              <a:path w="8572500" h="8239125" extrusionOk="0">
                <a:moveTo>
                  <a:pt x="0" y="0"/>
                </a:moveTo>
                <a:lnTo>
                  <a:pt x="8572500" y="0"/>
                </a:lnTo>
                <a:lnTo>
                  <a:pt x="8572500" y="8239125"/>
                </a:lnTo>
                <a:lnTo>
                  <a:pt x="0" y="8239125"/>
                </a:lnTo>
                <a:lnTo>
                  <a:pt x="0" y="0"/>
                </a:lnTo>
                <a:close/>
              </a:path>
            </a:pathLst>
          </a:custGeom>
          <a:blipFill rotWithShape="1">
            <a:blip r:embed="rId2">
              <a:alphaModFix/>
            </a:blip>
            <a:stretch>
              <a:fillRect r="-107"/>
            </a:stretch>
          </a:blipFill>
          <a:ln>
            <a:noFill/>
          </a:ln>
        </p:spPr>
      </p:sp>
      <p:sp>
        <p:nvSpPr>
          <p:cNvPr id="37" name="Google Shape;37;p26"/>
          <p:cNvSpPr/>
          <p:nvPr/>
        </p:nvSpPr>
        <p:spPr>
          <a:xfrm>
            <a:off x="12069880" y="6035440"/>
            <a:ext cx="10767347" cy="6446949"/>
          </a:xfrm>
          <a:custGeom>
            <a:avLst/>
            <a:gdLst/>
            <a:ahLst/>
            <a:cxnLst/>
            <a:rect l="l" t="t" r="r" b="b"/>
            <a:pathLst>
              <a:path w="10767347" h="6446949" extrusionOk="0">
                <a:moveTo>
                  <a:pt x="0" y="0"/>
                </a:moveTo>
                <a:lnTo>
                  <a:pt x="10767347" y="0"/>
                </a:lnTo>
                <a:lnTo>
                  <a:pt x="10767347" y="6446949"/>
                </a:lnTo>
                <a:lnTo>
                  <a:pt x="0" y="6446949"/>
                </a:lnTo>
                <a:lnTo>
                  <a:pt x="0" y="0"/>
                </a:lnTo>
                <a:close/>
              </a:path>
            </a:pathLst>
          </a:custGeom>
          <a:blipFill rotWithShape="1">
            <a:blip r:embed="rId3">
              <a:alphaModFix/>
            </a:blip>
            <a:stretch>
              <a:fillRect/>
            </a:stretch>
          </a:blipFill>
          <a:ln>
            <a:noFill/>
          </a:ln>
        </p:spPr>
      </p:sp>
      <p:sp>
        <p:nvSpPr>
          <p:cNvPr id="38" name="Google Shape;38;p26"/>
          <p:cNvSpPr/>
          <p:nvPr/>
        </p:nvSpPr>
        <p:spPr>
          <a:xfrm>
            <a:off x="-1623684" y="8016329"/>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39" name="Google Shape;39;p26"/>
          <p:cNvSpPr/>
          <p:nvPr/>
        </p:nvSpPr>
        <p:spPr>
          <a:xfrm>
            <a:off x="12510895" y="7710737"/>
            <a:ext cx="5786510" cy="1222400"/>
          </a:xfrm>
          <a:custGeom>
            <a:avLst/>
            <a:gdLst/>
            <a:ahLst/>
            <a:cxnLst/>
            <a:rect l="l" t="t" r="r" b="b"/>
            <a:pathLst>
              <a:path w="5786510" h="1222400" extrusionOk="0">
                <a:moveTo>
                  <a:pt x="0" y="0"/>
                </a:moveTo>
                <a:lnTo>
                  <a:pt x="5786510" y="0"/>
                </a:lnTo>
                <a:lnTo>
                  <a:pt x="5786510" y="1222401"/>
                </a:lnTo>
                <a:lnTo>
                  <a:pt x="0" y="1222401"/>
                </a:lnTo>
                <a:lnTo>
                  <a:pt x="0" y="0"/>
                </a:lnTo>
                <a:close/>
              </a:path>
            </a:pathLst>
          </a:custGeom>
          <a:blipFill rotWithShape="1">
            <a:blip r:embed="rId4">
              <a:alphaModFix/>
            </a:blip>
            <a:stretch>
              <a:fillRect/>
            </a:stretch>
          </a:blipFill>
          <a:ln>
            <a:noFill/>
          </a:ln>
        </p:spPr>
      </p:sp>
      <p:sp>
        <p:nvSpPr>
          <p:cNvPr id="40" name="Google Shape;40;p26"/>
          <p:cNvSpPr/>
          <p:nvPr/>
        </p:nvSpPr>
        <p:spPr>
          <a:xfrm>
            <a:off x="-921274" y="8627530"/>
            <a:ext cx="5786510" cy="936363"/>
          </a:xfrm>
          <a:custGeom>
            <a:avLst/>
            <a:gdLst/>
            <a:ahLst/>
            <a:cxnLst/>
            <a:rect l="l" t="t" r="r" b="b"/>
            <a:pathLst>
              <a:path w="5786510" h="936363" extrusionOk="0">
                <a:moveTo>
                  <a:pt x="0" y="0"/>
                </a:moveTo>
                <a:lnTo>
                  <a:pt x="5786510" y="0"/>
                </a:lnTo>
                <a:lnTo>
                  <a:pt x="5786510" y="936362"/>
                </a:lnTo>
                <a:lnTo>
                  <a:pt x="0" y="936362"/>
                </a:lnTo>
                <a:lnTo>
                  <a:pt x="0" y="0"/>
                </a:lnTo>
                <a:close/>
              </a:path>
            </a:pathLst>
          </a:custGeom>
          <a:blipFill rotWithShape="1">
            <a:blip r:embed="rId5">
              <a:alphaModFix/>
            </a:blip>
            <a:stretch>
              <a:fillRect/>
            </a:stretch>
          </a:blipFill>
          <a:ln>
            <a:noFill/>
          </a:ln>
        </p:spPr>
      </p:sp>
      <p:sp>
        <p:nvSpPr>
          <p:cNvPr id="41" name="Google Shape;41;p26"/>
          <p:cNvSpPr/>
          <p:nvPr/>
        </p:nvSpPr>
        <p:spPr>
          <a:xfrm>
            <a:off x="13213304" y="8321937"/>
            <a:ext cx="5786510" cy="936363"/>
          </a:xfrm>
          <a:custGeom>
            <a:avLst/>
            <a:gdLst/>
            <a:ahLst/>
            <a:cxnLst/>
            <a:rect l="l" t="t" r="r" b="b"/>
            <a:pathLst>
              <a:path w="5786510" h="936363" extrusionOk="0">
                <a:moveTo>
                  <a:pt x="0" y="0"/>
                </a:moveTo>
                <a:lnTo>
                  <a:pt x="5786511" y="0"/>
                </a:lnTo>
                <a:lnTo>
                  <a:pt x="5786511" y="936363"/>
                </a:lnTo>
                <a:lnTo>
                  <a:pt x="0" y="936363"/>
                </a:lnTo>
                <a:lnTo>
                  <a:pt x="0" y="0"/>
                </a:lnTo>
                <a:close/>
              </a:path>
            </a:pathLst>
          </a:custGeom>
          <a:blipFill rotWithShape="1">
            <a:blip r:embed="rId5">
              <a:alphaModFix/>
            </a:blip>
            <a:stretch>
              <a:fillRect/>
            </a:stretch>
          </a:blipFill>
          <a:ln>
            <a:noFill/>
          </a:ln>
        </p:spPr>
      </p:sp>
      <p:sp>
        <p:nvSpPr>
          <p:cNvPr id="42" name="Google Shape;42;p26"/>
          <p:cNvSpPr txBox="1">
            <a:spLocks noGrp="1"/>
          </p:cNvSpPr>
          <p:nvPr>
            <p:ph type="title"/>
          </p:nvPr>
        </p:nvSpPr>
        <p:spPr>
          <a:xfrm>
            <a:off x="795450" y="810900"/>
            <a:ext cx="167604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26"/>
          <p:cNvSpPr txBox="1">
            <a:spLocks noGrp="1"/>
          </p:cNvSpPr>
          <p:nvPr>
            <p:ph type="body" idx="1"/>
          </p:nvPr>
        </p:nvSpPr>
        <p:spPr>
          <a:xfrm>
            <a:off x="3835625" y="2668075"/>
            <a:ext cx="5210700" cy="452610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560"/>
              </a:spcBef>
              <a:spcAft>
                <a:spcPts val="0"/>
              </a:spcAft>
              <a:buClr>
                <a:schemeClr val="dk1"/>
              </a:buClr>
              <a:buSzPts val="2400"/>
              <a:buChar char="•"/>
              <a:defRPr sz="2400"/>
            </a:lvl1pPr>
            <a:lvl2pPr marL="914400" lvl="1" indent="-381000" algn="l">
              <a:lnSpc>
                <a:spcPct val="100000"/>
              </a:lnSpc>
              <a:spcBef>
                <a:spcPts val="480"/>
              </a:spcBef>
              <a:spcAft>
                <a:spcPts val="0"/>
              </a:spcAft>
              <a:buClr>
                <a:schemeClr val="dk1"/>
              </a:buClr>
              <a:buSzPts val="2400"/>
              <a:buChar char="–"/>
              <a:defRPr sz="2400"/>
            </a:lvl2pPr>
            <a:lvl3pPr marL="1371600" lvl="2" indent="-381000" algn="l">
              <a:lnSpc>
                <a:spcPct val="100000"/>
              </a:lnSpc>
              <a:spcBef>
                <a:spcPts val="400"/>
              </a:spcBef>
              <a:spcAft>
                <a:spcPts val="0"/>
              </a:spcAft>
              <a:buClr>
                <a:schemeClr val="dk1"/>
              </a:buClr>
              <a:buSzPts val="2400"/>
              <a:buChar char="•"/>
              <a:defRPr/>
            </a:lvl3pPr>
            <a:lvl4pPr marL="1828800" lvl="3" indent="-381000" algn="l">
              <a:lnSpc>
                <a:spcPct val="100000"/>
              </a:lnSpc>
              <a:spcBef>
                <a:spcPts val="360"/>
              </a:spcBef>
              <a:spcAft>
                <a:spcPts val="0"/>
              </a:spcAft>
              <a:buClr>
                <a:schemeClr val="dk1"/>
              </a:buClr>
              <a:buSzPts val="2400"/>
              <a:buChar char="–"/>
              <a:defRPr sz="2400"/>
            </a:lvl4pPr>
            <a:lvl5pPr marL="2286000" lvl="4" indent="-381000" algn="l">
              <a:lnSpc>
                <a:spcPct val="100000"/>
              </a:lnSpc>
              <a:spcBef>
                <a:spcPts val="360"/>
              </a:spcBef>
              <a:spcAft>
                <a:spcPts val="0"/>
              </a:spcAft>
              <a:buClr>
                <a:schemeClr val="dk1"/>
              </a:buClr>
              <a:buSzPts val="2400"/>
              <a:buChar char="»"/>
              <a:defRPr sz="2400"/>
            </a:lvl5pPr>
            <a:lvl6pPr marL="2743200" lvl="5" indent="-381000" algn="l">
              <a:lnSpc>
                <a:spcPct val="100000"/>
              </a:lnSpc>
              <a:spcBef>
                <a:spcPts val="360"/>
              </a:spcBef>
              <a:spcAft>
                <a:spcPts val="0"/>
              </a:spcAft>
              <a:buClr>
                <a:schemeClr val="dk1"/>
              </a:buClr>
              <a:buSzPts val="2400"/>
              <a:buChar char="•"/>
              <a:defRPr sz="2400"/>
            </a:lvl6pPr>
            <a:lvl7pPr marL="3200400" lvl="6" indent="-381000" algn="l">
              <a:lnSpc>
                <a:spcPct val="100000"/>
              </a:lnSpc>
              <a:spcBef>
                <a:spcPts val="360"/>
              </a:spcBef>
              <a:spcAft>
                <a:spcPts val="0"/>
              </a:spcAft>
              <a:buClr>
                <a:schemeClr val="dk1"/>
              </a:buClr>
              <a:buSzPts val="2400"/>
              <a:buChar char="•"/>
              <a:defRPr sz="2400"/>
            </a:lvl7pPr>
            <a:lvl8pPr marL="3657600" lvl="7" indent="-381000" algn="l">
              <a:lnSpc>
                <a:spcPct val="100000"/>
              </a:lnSpc>
              <a:spcBef>
                <a:spcPts val="360"/>
              </a:spcBef>
              <a:spcAft>
                <a:spcPts val="0"/>
              </a:spcAft>
              <a:buClr>
                <a:schemeClr val="dk1"/>
              </a:buClr>
              <a:buSzPts val="2400"/>
              <a:buChar char="•"/>
              <a:defRPr sz="2400"/>
            </a:lvl8pPr>
            <a:lvl9pPr marL="4114800" lvl="8" indent="-381000" algn="l">
              <a:lnSpc>
                <a:spcPct val="100000"/>
              </a:lnSpc>
              <a:spcBef>
                <a:spcPts val="360"/>
              </a:spcBef>
              <a:spcAft>
                <a:spcPts val="0"/>
              </a:spcAft>
              <a:buClr>
                <a:schemeClr val="dk1"/>
              </a:buClr>
              <a:buSzPts val="2400"/>
              <a:buChar char="•"/>
              <a:defRPr sz="2400"/>
            </a:lvl9pPr>
          </a:lstStyle>
          <a:p>
            <a:endParaRPr/>
          </a:p>
        </p:txBody>
      </p:sp>
      <p:sp>
        <p:nvSpPr>
          <p:cNvPr id="44" name="Google Shape;44;p26"/>
          <p:cNvSpPr txBox="1">
            <a:spLocks noGrp="1"/>
          </p:cNvSpPr>
          <p:nvPr>
            <p:ph type="body" idx="2"/>
          </p:nvPr>
        </p:nvSpPr>
        <p:spPr>
          <a:xfrm>
            <a:off x="9198825" y="2668075"/>
            <a:ext cx="5917200" cy="452610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560"/>
              </a:spcBef>
              <a:spcAft>
                <a:spcPts val="0"/>
              </a:spcAft>
              <a:buClr>
                <a:schemeClr val="dk1"/>
              </a:buClr>
              <a:buSzPts val="2400"/>
              <a:buChar char="•"/>
              <a:defRPr sz="2400"/>
            </a:lvl1pPr>
            <a:lvl2pPr marL="914400" lvl="1" indent="-381000" algn="l">
              <a:lnSpc>
                <a:spcPct val="100000"/>
              </a:lnSpc>
              <a:spcBef>
                <a:spcPts val="480"/>
              </a:spcBef>
              <a:spcAft>
                <a:spcPts val="0"/>
              </a:spcAft>
              <a:buClr>
                <a:schemeClr val="dk1"/>
              </a:buClr>
              <a:buSzPts val="2400"/>
              <a:buChar char="–"/>
              <a:defRPr sz="2400"/>
            </a:lvl2pPr>
            <a:lvl3pPr marL="1371600" lvl="2" indent="-381000" algn="l">
              <a:lnSpc>
                <a:spcPct val="100000"/>
              </a:lnSpc>
              <a:spcBef>
                <a:spcPts val="400"/>
              </a:spcBef>
              <a:spcAft>
                <a:spcPts val="0"/>
              </a:spcAft>
              <a:buClr>
                <a:schemeClr val="dk1"/>
              </a:buClr>
              <a:buSzPts val="2400"/>
              <a:buChar char="•"/>
              <a:defRPr/>
            </a:lvl3pPr>
            <a:lvl4pPr marL="1828800" lvl="3" indent="-381000" algn="l">
              <a:lnSpc>
                <a:spcPct val="100000"/>
              </a:lnSpc>
              <a:spcBef>
                <a:spcPts val="360"/>
              </a:spcBef>
              <a:spcAft>
                <a:spcPts val="0"/>
              </a:spcAft>
              <a:buClr>
                <a:schemeClr val="dk1"/>
              </a:buClr>
              <a:buSzPts val="2400"/>
              <a:buChar char="–"/>
              <a:defRPr sz="2400"/>
            </a:lvl4pPr>
            <a:lvl5pPr marL="2286000" lvl="4" indent="-381000" algn="l">
              <a:lnSpc>
                <a:spcPct val="100000"/>
              </a:lnSpc>
              <a:spcBef>
                <a:spcPts val="360"/>
              </a:spcBef>
              <a:spcAft>
                <a:spcPts val="0"/>
              </a:spcAft>
              <a:buClr>
                <a:schemeClr val="dk1"/>
              </a:buClr>
              <a:buSzPts val="2400"/>
              <a:buChar char="»"/>
              <a:defRPr sz="2400"/>
            </a:lvl5pPr>
            <a:lvl6pPr marL="2743200" lvl="5" indent="-381000" algn="l">
              <a:lnSpc>
                <a:spcPct val="100000"/>
              </a:lnSpc>
              <a:spcBef>
                <a:spcPts val="360"/>
              </a:spcBef>
              <a:spcAft>
                <a:spcPts val="0"/>
              </a:spcAft>
              <a:buClr>
                <a:schemeClr val="dk1"/>
              </a:buClr>
              <a:buSzPts val="2400"/>
              <a:buChar char="•"/>
              <a:defRPr sz="2400"/>
            </a:lvl6pPr>
            <a:lvl7pPr marL="3200400" lvl="6" indent="-381000" algn="l">
              <a:lnSpc>
                <a:spcPct val="100000"/>
              </a:lnSpc>
              <a:spcBef>
                <a:spcPts val="360"/>
              </a:spcBef>
              <a:spcAft>
                <a:spcPts val="0"/>
              </a:spcAft>
              <a:buClr>
                <a:schemeClr val="dk1"/>
              </a:buClr>
              <a:buSzPts val="2400"/>
              <a:buChar char="•"/>
              <a:defRPr sz="2400"/>
            </a:lvl7pPr>
            <a:lvl8pPr marL="3657600" lvl="7" indent="-381000" algn="l">
              <a:lnSpc>
                <a:spcPct val="100000"/>
              </a:lnSpc>
              <a:spcBef>
                <a:spcPts val="360"/>
              </a:spcBef>
              <a:spcAft>
                <a:spcPts val="0"/>
              </a:spcAft>
              <a:buClr>
                <a:schemeClr val="dk1"/>
              </a:buClr>
              <a:buSzPts val="2400"/>
              <a:buChar char="•"/>
              <a:defRPr sz="2400"/>
            </a:lvl8pPr>
            <a:lvl9pPr marL="4114800" lvl="8" indent="-381000" algn="l">
              <a:lnSpc>
                <a:spcPct val="100000"/>
              </a:lnSpc>
              <a:spcBef>
                <a:spcPts val="360"/>
              </a:spcBef>
              <a:spcAft>
                <a:spcPts val="0"/>
              </a:spcAft>
              <a:buClr>
                <a:schemeClr val="dk1"/>
              </a:buClr>
              <a:buSzPts val="2400"/>
              <a:buChar char="•"/>
              <a:defRPr sz="2400"/>
            </a:lvl9pPr>
          </a:lstStyle>
          <a:p>
            <a:endParaRPr/>
          </a:p>
        </p:txBody>
      </p:sp>
      <p:sp>
        <p:nvSpPr>
          <p:cNvPr id="45" name="Google Shape;45;p26"/>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sp>
        <p:nvSpPr>
          <p:cNvPr id="47" name="Google Shape;47;p27"/>
          <p:cNvSpPr/>
          <p:nvPr/>
        </p:nvSpPr>
        <p:spPr>
          <a:xfrm>
            <a:off x="-4215611" y="3754260"/>
            <a:ext cx="11139898" cy="8229600"/>
          </a:xfrm>
          <a:custGeom>
            <a:avLst/>
            <a:gdLst/>
            <a:ahLst/>
            <a:cxnLst/>
            <a:rect l="l" t="t" r="r" b="b"/>
            <a:pathLst>
              <a:path w="11139898" h="8229600" extrusionOk="0">
                <a:moveTo>
                  <a:pt x="0" y="0"/>
                </a:moveTo>
                <a:lnTo>
                  <a:pt x="11139898" y="0"/>
                </a:lnTo>
                <a:lnTo>
                  <a:pt x="11139898" y="8229600"/>
                </a:lnTo>
                <a:lnTo>
                  <a:pt x="0" y="8229600"/>
                </a:lnTo>
                <a:lnTo>
                  <a:pt x="0" y="0"/>
                </a:lnTo>
                <a:close/>
              </a:path>
            </a:pathLst>
          </a:custGeom>
          <a:blipFill rotWithShape="1">
            <a:blip r:embed="rId2">
              <a:alphaModFix/>
            </a:blip>
            <a:stretch>
              <a:fillRect/>
            </a:stretch>
          </a:blipFill>
          <a:ln>
            <a:noFill/>
          </a:ln>
        </p:spPr>
      </p:sp>
      <p:sp>
        <p:nvSpPr>
          <p:cNvPr id="48" name="Google Shape;48;p27"/>
          <p:cNvSpPr/>
          <p:nvPr/>
        </p:nvSpPr>
        <p:spPr>
          <a:xfrm rot="-842175">
            <a:off x="13752995" y="-3701347"/>
            <a:ext cx="9200334" cy="10239284"/>
          </a:xfrm>
          <a:custGeom>
            <a:avLst/>
            <a:gdLst/>
            <a:ahLst/>
            <a:cxnLst/>
            <a:rect l="l" t="t" r="r" b="b"/>
            <a:pathLst>
              <a:path w="9201686" h="10240788" extrusionOk="0">
                <a:moveTo>
                  <a:pt x="0" y="0"/>
                </a:moveTo>
                <a:lnTo>
                  <a:pt x="9201686" y="0"/>
                </a:lnTo>
                <a:lnTo>
                  <a:pt x="9201686" y="10240788"/>
                </a:lnTo>
                <a:lnTo>
                  <a:pt x="0" y="10240788"/>
                </a:lnTo>
                <a:lnTo>
                  <a:pt x="0" y="0"/>
                </a:lnTo>
                <a:close/>
              </a:path>
            </a:pathLst>
          </a:custGeom>
          <a:blipFill rotWithShape="1">
            <a:blip r:embed="rId3">
              <a:alphaModFix/>
            </a:blip>
            <a:stretch>
              <a:fillRect t="-478" b="-477"/>
            </a:stretch>
          </a:blipFill>
          <a:ln>
            <a:noFill/>
          </a:ln>
        </p:spPr>
      </p:sp>
      <p:sp>
        <p:nvSpPr>
          <p:cNvPr id="49" name="Google Shape;49;p27"/>
          <p:cNvSpPr/>
          <p:nvPr/>
        </p:nvSpPr>
        <p:spPr>
          <a:xfrm>
            <a:off x="-1643590" y="502297"/>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4">
              <a:alphaModFix/>
            </a:blip>
            <a:stretch>
              <a:fillRect/>
            </a:stretch>
          </a:blipFill>
          <a:ln>
            <a:noFill/>
          </a:ln>
        </p:spPr>
      </p:sp>
      <p:sp>
        <p:nvSpPr>
          <p:cNvPr id="50" name="Google Shape;50;p27"/>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4">
              <a:alphaModFix/>
            </a:blip>
            <a:stretch>
              <a:fillRect/>
            </a:stretch>
          </a:blipFill>
          <a:ln>
            <a:noFill/>
          </a:ln>
        </p:spPr>
      </p:sp>
      <p:sp>
        <p:nvSpPr>
          <p:cNvPr id="51" name="Google Shape;51;p27"/>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5">
              <a:alphaModFix/>
            </a:blip>
            <a:stretch>
              <a:fillRect/>
            </a:stretch>
          </a:blipFill>
          <a:ln>
            <a:noFill/>
          </a:ln>
        </p:spPr>
      </p:sp>
      <p:sp>
        <p:nvSpPr>
          <p:cNvPr id="52" name="Google Shape;52;p27"/>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5">
              <a:alphaModFix/>
            </a:blip>
            <a:stretch>
              <a:fillRect/>
            </a:stretch>
          </a:blipFill>
          <a:ln>
            <a:noFill/>
          </a:ln>
        </p:spPr>
      </p:sp>
      <p:sp>
        <p:nvSpPr>
          <p:cNvPr id="53" name="Google Shape;53;p27"/>
          <p:cNvSpPr txBox="1">
            <a:spLocks noGrp="1"/>
          </p:cNvSpPr>
          <p:nvPr>
            <p:ph type="title"/>
          </p:nvPr>
        </p:nvSpPr>
        <p:spPr>
          <a:xfrm>
            <a:off x="801525" y="795225"/>
            <a:ext cx="16645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27"/>
          <p:cNvSpPr txBox="1">
            <a:spLocks noGrp="1"/>
          </p:cNvSpPr>
          <p:nvPr>
            <p:ph type="body" idx="1"/>
          </p:nvPr>
        </p:nvSpPr>
        <p:spPr>
          <a:xfrm>
            <a:off x="3894000" y="2458200"/>
            <a:ext cx="4815900" cy="395130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SzPts val="2400"/>
              <a:buChar char="•"/>
              <a:defRPr sz="2400"/>
            </a:lvl1pPr>
            <a:lvl2pPr marL="914400" lvl="1" indent="-381000" algn="l">
              <a:lnSpc>
                <a:spcPct val="100000"/>
              </a:lnSpc>
              <a:spcBef>
                <a:spcPts val="400"/>
              </a:spcBef>
              <a:spcAft>
                <a:spcPts val="0"/>
              </a:spcAft>
              <a:buSzPts val="2400"/>
              <a:buChar char="–"/>
              <a:defRPr sz="2400"/>
            </a:lvl2pPr>
            <a:lvl3pPr marL="1371600" lvl="2" indent="-381000" algn="l">
              <a:lnSpc>
                <a:spcPct val="100000"/>
              </a:lnSpc>
              <a:spcBef>
                <a:spcPts val="360"/>
              </a:spcBef>
              <a:spcAft>
                <a:spcPts val="0"/>
              </a:spcAft>
              <a:buSzPts val="2400"/>
              <a:buChar char="•"/>
              <a:defRPr/>
            </a:lvl3pPr>
            <a:lvl4pPr marL="1828800" lvl="3" indent="-381000" algn="l">
              <a:lnSpc>
                <a:spcPct val="100000"/>
              </a:lnSpc>
              <a:spcBef>
                <a:spcPts val="320"/>
              </a:spcBef>
              <a:spcAft>
                <a:spcPts val="0"/>
              </a:spcAft>
              <a:buSzPts val="2400"/>
              <a:buChar char="–"/>
              <a:defRPr sz="2400"/>
            </a:lvl4pPr>
            <a:lvl5pPr marL="2286000" lvl="4" indent="-381000" algn="l">
              <a:lnSpc>
                <a:spcPct val="100000"/>
              </a:lnSpc>
              <a:spcBef>
                <a:spcPts val="320"/>
              </a:spcBef>
              <a:spcAft>
                <a:spcPts val="0"/>
              </a:spcAft>
              <a:buSzPts val="2400"/>
              <a:buChar char="»"/>
              <a:defRPr sz="2400"/>
            </a:lvl5pPr>
            <a:lvl6pPr marL="2743200" lvl="5" indent="-381000" algn="l">
              <a:lnSpc>
                <a:spcPct val="100000"/>
              </a:lnSpc>
              <a:spcBef>
                <a:spcPts val="320"/>
              </a:spcBef>
              <a:spcAft>
                <a:spcPts val="0"/>
              </a:spcAft>
              <a:buSzPts val="2400"/>
              <a:buChar char="•"/>
              <a:defRPr sz="2400"/>
            </a:lvl6pPr>
            <a:lvl7pPr marL="3200400" lvl="6" indent="-381000" algn="l">
              <a:lnSpc>
                <a:spcPct val="100000"/>
              </a:lnSpc>
              <a:spcBef>
                <a:spcPts val="320"/>
              </a:spcBef>
              <a:spcAft>
                <a:spcPts val="0"/>
              </a:spcAft>
              <a:buSzPts val="2400"/>
              <a:buChar char="•"/>
              <a:defRPr sz="2400"/>
            </a:lvl7pPr>
            <a:lvl8pPr marL="3657600" lvl="7" indent="-381000" algn="l">
              <a:lnSpc>
                <a:spcPct val="100000"/>
              </a:lnSpc>
              <a:spcBef>
                <a:spcPts val="320"/>
              </a:spcBef>
              <a:spcAft>
                <a:spcPts val="0"/>
              </a:spcAft>
              <a:buSzPts val="2400"/>
              <a:buChar char="•"/>
              <a:defRPr sz="2400"/>
            </a:lvl8pPr>
            <a:lvl9pPr marL="4114800" lvl="8" indent="-381000" algn="l">
              <a:lnSpc>
                <a:spcPct val="100000"/>
              </a:lnSpc>
              <a:spcBef>
                <a:spcPts val="320"/>
              </a:spcBef>
              <a:spcAft>
                <a:spcPts val="0"/>
              </a:spcAft>
              <a:buSzPts val="2400"/>
              <a:buChar char="•"/>
              <a:defRPr sz="2400"/>
            </a:lvl9pPr>
          </a:lstStyle>
          <a:p>
            <a:endParaRPr/>
          </a:p>
        </p:txBody>
      </p:sp>
      <p:sp>
        <p:nvSpPr>
          <p:cNvPr id="55" name="Google Shape;55;p27"/>
          <p:cNvSpPr txBox="1">
            <a:spLocks noGrp="1"/>
          </p:cNvSpPr>
          <p:nvPr>
            <p:ph type="body" idx="2"/>
          </p:nvPr>
        </p:nvSpPr>
        <p:spPr>
          <a:xfrm>
            <a:off x="8885960" y="2458200"/>
            <a:ext cx="4818000" cy="395130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SzPts val="2400"/>
              <a:buChar char="•"/>
              <a:defRPr sz="2400"/>
            </a:lvl1pPr>
            <a:lvl2pPr marL="914400" lvl="1" indent="-381000" algn="l">
              <a:lnSpc>
                <a:spcPct val="100000"/>
              </a:lnSpc>
              <a:spcBef>
                <a:spcPts val="400"/>
              </a:spcBef>
              <a:spcAft>
                <a:spcPts val="0"/>
              </a:spcAft>
              <a:buSzPts val="2400"/>
              <a:buChar char="–"/>
              <a:defRPr sz="2400"/>
            </a:lvl2pPr>
            <a:lvl3pPr marL="1371600" lvl="2" indent="-381000" algn="l">
              <a:lnSpc>
                <a:spcPct val="100000"/>
              </a:lnSpc>
              <a:spcBef>
                <a:spcPts val="360"/>
              </a:spcBef>
              <a:spcAft>
                <a:spcPts val="0"/>
              </a:spcAft>
              <a:buSzPts val="2400"/>
              <a:buChar char="•"/>
              <a:defRPr/>
            </a:lvl3pPr>
            <a:lvl4pPr marL="1828800" lvl="3" indent="-381000" algn="l">
              <a:lnSpc>
                <a:spcPct val="100000"/>
              </a:lnSpc>
              <a:spcBef>
                <a:spcPts val="320"/>
              </a:spcBef>
              <a:spcAft>
                <a:spcPts val="0"/>
              </a:spcAft>
              <a:buSzPts val="2400"/>
              <a:buChar char="–"/>
              <a:defRPr sz="2400"/>
            </a:lvl4pPr>
            <a:lvl5pPr marL="2286000" lvl="4" indent="-381000" algn="l">
              <a:lnSpc>
                <a:spcPct val="100000"/>
              </a:lnSpc>
              <a:spcBef>
                <a:spcPts val="320"/>
              </a:spcBef>
              <a:spcAft>
                <a:spcPts val="0"/>
              </a:spcAft>
              <a:buSzPts val="2400"/>
              <a:buChar char="»"/>
              <a:defRPr sz="2400"/>
            </a:lvl5pPr>
            <a:lvl6pPr marL="2743200" lvl="5" indent="-381000" algn="l">
              <a:lnSpc>
                <a:spcPct val="100000"/>
              </a:lnSpc>
              <a:spcBef>
                <a:spcPts val="320"/>
              </a:spcBef>
              <a:spcAft>
                <a:spcPts val="0"/>
              </a:spcAft>
              <a:buSzPts val="2400"/>
              <a:buChar char="•"/>
              <a:defRPr sz="2400"/>
            </a:lvl6pPr>
            <a:lvl7pPr marL="3200400" lvl="6" indent="-381000" algn="l">
              <a:lnSpc>
                <a:spcPct val="100000"/>
              </a:lnSpc>
              <a:spcBef>
                <a:spcPts val="320"/>
              </a:spcBef>
              <a:spcAft>
                <a:spcPts val="0"/>
              </a:spcAft>
              <a:buSzPts val="2400"/>
              <a:buChar char="•"/>
              <a:defRPr sz="2400"/>
            </a:lvl7pPr>
            <a:lvl8pPr marL="3657600" lvl="7" indent="-381000" algn="l">
              <a:lnSpc>
                <a:spcPct val="100000"/>
              </a:lnSpc>
              <a:spcBef>
                <a:spcPts val="320"/>
              </a:spcBef>
              <a:spcAft>
                <a:spcPts val="0"/>
              </a:spcAft>
              <a:buSzPts val="2400"/>
              <a:buChar char="•"/>
              <a:defRPr sz="2400"/>
            </a:lvl8pPr>
            <a:lvl9pPr marL="4114800" lvl="8" indent="-381000" algn="l">
              <a:lnSpc>
                <a:spcPct val="100000"/>
              </a:lnSpc>
              <a:spcBef>
                <a:spcPts val="320"/>
              </a:spcBef>
              <a:spcAft>
                <a:spcPts val="0"/>
              </a:spcAft>
              <a:buSzPts val="2400"/>
              <a:buChar char="•"/>
              <a:defRPr sz="2400"/>
            </a:lvl9pPr>
          </a:lstStyle>
          <a:p>
            <a:endParaRPr/>
          </a:p>
        </p:txBody>
      </p:sp>
      <p:sp>
        <p:nvSpPr>
          <p:cNvPr id="56" name="Google Shape;56;p27"/>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28"/>
          <p:cNvSpPr/>
          <p:nvPr/>
        </p:nvSpPr>
        <p:spPr>
          <a:xfrm>
            <a:off x="4106687" y="267838"/>
            <a:ext cx="11139898" cy="8229600"/>
          </a:xfrm>
          <a:custGeom>
            <a:avLst/>
            <a:gdLst/>
            <a:ahLst/>
            <a:cxnLst/>
            <a:rect l="l" t="t" r="r" b="b"/>
            <a:pathLst>
              <a:path w="11139898" h="8229600" extrusionOk="0">
                <a:moveTo>
                  <a:pt x="0" y="0"/>
                </a:moveTo>
                <a:lnTo>
                  <a:pt x="11139899" y="0"/>
                </a:lnTo>
                <a:lnTo>
                  <a:pt x="11139899" y="8229600"/>
                </a:lnTo>
                <a:lnTo>
                  <a:pt x="0" y="8229600"/>
                </a:lnTo>
                <a:lnTo>
                  <a:pt x="0" y="0"/>
                </a:lnTo>
                <a:close/>
              </a:path>
            </a:pathLst>
          </a:custGeom>
          <a:blipFill rotWithShape="1">
            <a:blip r:embed="rId2">
              <a:alphaModFix/>
            </a:blip>
            <a:stretch>
              <a:fillRect/>
            </a:stretch>
          </a:blipFill>
          <a:ln>
            <a:noFill/>
          </a:ln>
        </p:spPr>
      </p:sp>
      <p:sp>
        <p:nvSpPr>
          <p:cNvPr id="59" name="Google Shape;59;p28"/>
          <p:cNvSpPr txBox="1">
            <a:spLocks noGrp="1"/>
          </p:cNvSpPr>
          <p:nvPr>
            <p:ph type="title"/>
          </p:nvPr>
        </p:nvSpPr>
        <p:spPr>
          <a:xfrm>
            <a:off x="3786225" y="3811150"/>
            <a:ext cx="108612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8"/>
          <p:cNvSpPr/>
          <p:nvPr/>
        </p:nvSpPr>
        <p:spPr>
          <a:xfrm>
            <a:off x="14366045" y="8035900"/>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61" name="Google Shape;61;p28"/>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3">
              <a:alphaModFix/>
            </a:blip>
            <a:stretch>
              <a:fillRect/>
            </a:stretch>
          </a:blipFill>
          <a:ln>
            <a:noFill/>
          </a:ln>
        </p:spPr>
      </p:sp>
      <p:sp>
        <p:nvSpPr>
          <p:cNvPr id="62" name="Google Shape;62;p28"/>
          <p:cNvSpPr/>
          <p:nvPr/>
        </p:nvSpPr>
        <p:spPr>
          <a:xfrm>
            <a:off x="991018" y="8910742"/>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4">
              <a:alphaModFix/>
            </a:blip>
            <a:stretch>
              <a:fillRect/>
            </a:stretch>
          </a:blipFill>
          <a:ln>
            <a:noFill/>
          </a:ln>
        </p:spPr>
      </p:sp>
      <p:sp>
        <p:nvSpPr>
          <p:cNvPr id="63" name="Google Shape;63;p28"/>
          <p:cNvSpPr/>
          <p:nvPr/>
        </p:nvSpPr>
        <p:spPr>
          <a:xfrm>
            <a:off x="-2011923" y="8399025"/>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4">
              <a:alphaModFix/>
            </a:blip>
            <a:stretch>
              <a:fillRect/>
            </a:stretch>
          </a:blipFill>
          <a:ln>
            <a:noFill/>
          </a:ln>
        </p:spPr>
      </p:sp>
      <p:sp>
        <p:nvSpPr>
          <p:cNvPr id="64" name="Google Shape;64;p28"/>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9"/>
          <p:cNvSpPr/>
          <p:nvPr/>
        </p:nvSpPr>
        <p:spPr>
          <a:xfrm>
            <a:off x="8659629" y="6557597"/>
            <a:ext cx="11926297" cy="7140870"/>
          </a:xfrm>
          <a:custGeom>
            <a:avLst/>
            <a:gdLst/>
            <a:ahLst/>
            <a:cxnLst/>
            <a:rect l="l" t="t" r="r" b="b"/>
            <a:pathLst>
              <a:path w="11926297" h="7140870" extrusionOk="0">
                <a:moveTo>
                  <a:pt x="0" y="0"/>
                </a:moveTo>
                <a:lnTo>
                  <a:pt x="11926297" y="0"/>
                </a:lnTo>
                <a:lnTo>
                  <a:pt x="11926297" y="7140871"/>
                </a:lnTo>
                <a:lnTo>
                  <a:pt x="0" y="7140871"/>
                </a:lnTo>
                <a:lnTo>
                  <a:pt x="0" y="0"/>
                </a:lnTo>
                <a:close/>
              </a:path>
            </a:pathLst>
          </a:custGeom>
          <a:blipFill rotWithShape="1">
            <a:blip r:embed="rId2">
              <a:alphaModFix/>
            </a:blip>
            <a:stretch>
              <a:fillRect/>
            </a:stretch>
          </a:blipFill>
          <a:ln>
            <a:noFill/>
          </a:ln>
        </p:spPr>
      </p:sp>
      <p:sp>
        <p:nvSpPr>
          <p:cNvPr id="67" name="Google Shape;67;p29"/>
          <p:cNvSpPr/>
          <p:nvPr/>
        </p:nvSpPr>
        <p:spPr>
          <a:xfrm rot="10800000">
            <a:off x="14827631" y="6164585"/>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3">
              <a:alphaModFix/>
            </a:blip>
            <a:stretch>
              <a:fillRect/>
            </a:stretch>
          </a:blipFill>
          <a:ln>
            <a:noFill/>
          </a:ln>
        </p:spPr>
      </p:sp>
      <p:sp>
        <p:nvSpPr>
          <p:cNvPr id="68" name="Google Shape;68;p29"/>
          <p:cNvSpPr/>
          <p:nvPr/>
        </p:nvSpPr>
        <p:spPr>
          <a:xfrm>
            <a:off x="-10691850" y="-1482558"/>
            <a:ext cx="16230600" cy="6877717"/>
          </a:xfrm>
          <a:custGeom>
            <a:avLst/>
            <a:gdLst/>
            <a:ahLst/>
            <a:cxnLst/>
            <a:rect l="l" t="t" r="r" b="b"/>
            <a:pathLst>
              <a:path w="16230600" h="6877717" extrusionOk="0">
                <a:moveTo>
                  <a:pt x="0" y="0"/>
                </a:moveTo>
                <a:lnTo>
                  <a:pt x="16230600" y="0"/>
                </a:lnTo>
                <a:lnTo>
                  <a:pt x="16230600" y="6877717"/>
                </a:lnTo>
                <a:lnTo>
                  <a:pt x="0" y="6877717"/>
                </a:lnTo>
                <a:lnTo>
                  <a:pt x="0" y="0"/>
                </a:lnTo>
                <a:close/>
              </a:path>
            </a:pathLst>
          </a:custGeom>
          <a:blipFill rotWithShape="1">
            <a:blip r:embed="rId4">
              <a:alphaModFix/>
            </a:blip>
            <a:stretch>
              <a:fillRect/>
            </a:stretch>
          </a:blipFill>
          <a:ln>
            <a:noFill/>
          </a:ln>
        </p:spPr>
      </p:sp>
      <p:sp>
        <p:nvSpPr>
          <p:cNvPr id="69" name="Google Shape;69;p29"/>
          <p:cNvSpPr txBox="1">
            <a:spLocks noGrp="1"/>
          </p:cNvSpPr>
          <p:nvPr>
            <p:ph type="title"/>
          </p:nvPr>
        </p:nvSpPr>
        <p:spPr>
          <a:xfrm>
            <a:off x="1031534" y="3336775"/>
            <a:ext cx="9531900" cy="5667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7200"/>
              <a:buFont typeface="Calibri"/>
              <a:buNone/>
              <a:defRPr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9"/>
          <p:cNvSpPr>
            <a:spLocks noGrp="1"/>
          </p:cNvSpPr>
          <p:nvPr>
            <p:ph type="pic" idx="2"/>
          </p:nvPr>
        </p:nvSpPr>
        <p:spPr>
          <a:xfrm>
            <a:off x="11053800" y="1788750"/>
            <a:ext cx="6027300" cy="6877800"/>
          </a:xfrm>
          <a:prstGeom prst="rect">
            <a:avLst/>
          </a:prstGeom>
          <a:noFill/>
          <a:ln>
            <a:noFill/>
          </a:ln>
        </p:spPr>
      </p:sp>
      <p:sp>
        <p:nvSpPr>
          <p:cNvPr id="71" name="Google Shape;71;p29"/>
          <p:cNvSpPr/>
          <p:nvPr/>
        </p:nvSpPr>
        <p:spPr>
          <a:xfrm>
            <a:off x="11715702" y="9200232"/>
            <a:ext cx="5536686" cy="543602"/>
          </a:xfrm>
          <a:custGeom>
            <a:avLst/>
            <a:gdLst/>
            <a:ahLst/>
            <a:cxnLst/>
            <a:rect l="l" t="t" r="r" b="b"/>
            <a:pathLst>
              <a:path w="5536686" h="543602" extrusionOk="0">
                <a:moveTo>
                  <a:pt x="0" y="0"/>
                </a:moveTo>
                <a:lnTo>
                  <a:pt x="5536686" y="0"/>
                </a:lnTo>
                <a:lnTo>
                  <a:pt x="5536686" y="543601"/>
                </a:lnTo>
                <a:lnTo>
                  <a:pt x="0" y="543601"/>
                </a:lnTo>
                <a:lnTo>
                  <a:pt x="0" y="0"/>
                </a:lnTo>
                <a:close/>
              </a:path>
            </a:pathLst>
          </a:custGeom>
          <a:blipFill rotWithShape="1">
            <a:blip r:embed="rId5">
              <a:alphaModFix/>
            </a:blip>
            <a:stretch>
              <a:fillRect/>
            </a:stretch>
          </a:blipFill>
          <a:ln>
            <a:noFill/>
          </a:ln>
        </p:spPr>
      </p:sp>
      <p:sp>
        <p:nvSpPr>
          <p:cNvPr id="72" name="Google Shape;72;p29"/>
          <p:cNvSpPr/>
          <p:nvPr/>
        </p:nvSpPr>
        <p:spPr>
          <a:xfrm>
            <a:off x="13896145" y="-341283"/>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3">
              <a:alphaModFix/>
            </a:blip>
            <a:stretch>
              <a:fillRect/>
            </a:stretch>
          </a:blipFill>
          <a:ln>
            <a:noFill/>
          </a:ln>
        </p:spPr>
      </p:sp>
      <p:sp>
        <p:nvSpPr>
          <p:cNvPr id="73" name="Google Shape;73;p29"/>
          <p:cNvSpPr/>
          <p:nvPr/>
        </p:nvSpPr>
        <p:spPr>
          <a:xfrm rot="10800000">
            <a:off x="-1333786" y="8480652"/>
            <a:ext cx="5536686" cy="1806344"/>
          </a:xfrm>
          <a:custGeom>
            <a:avLst/>
            <a:gdLst/>
            <a:ahLst/>
            <a:cxnLst/>
            <a:rect l="l" t="t" r="r" b="b"/>
            <a:pathLst>
              <a:path w="5536686" h="1806344" extrusionOk="0">
                <a:moveTo>
                  <a:pt x="0" y="0"/>
                </a:moveTo>
                <a:lnTo>
                  <a:pt x="5536685" y="0"/>
                </a:lnTo>
                <a:lnTo>
                  <a:pt x="5536685" y="1806344"/>
                </a:lnTo>
                <a:lnTo>
                  <a:pt x="0" y="1806344"/>
                </a:lnTo>
                <a:lnTo>
                  <a:pt x="0" y="0"/>
                </a:lnTo>
                <a:close/>
              </a:path>
            </a:pathLst>
          </a:custGeom>
          <a:blipFill rotWithShape="1">
            <a:blip r:embed="rId3">
              <a:alphaModFix/>
            </a:blip>
            <a:stretch>
              <a:fillRect/>
            </a:stretch>
          </a:blipFill>
          <a:ln>
            <a:noFill/>
          </a:ln>
        </p:spPr>
      </p:sp>
      <p:sp>
        <p:nvSpPr>
          <p:cNvPr id="74" name="Google Shape;74;p29"/>
          <p:cNvSpPr txBox="1">
            <a:spLocks noGrp="1"/>
          </p:cNvSpPr>
          <p:nvPr>
            <p:ph type="body" idx="1"/>
          </p:nvPr>
        </p:nvSpPr>
        <p:spPr>
          <a:xfrm>
            <a:off x="879125" y="4259350"/>
            <a:ext cx="8229600" cy="45261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5" name="Google Shape;75;p29"/>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21"/>
          <p:cNvSpPr txBox="1">
            <a:spLocks noGrp="1"/>
          </p:cNvSpPr>
          <p:nvPr>
            <p:ph type="title"/>
          </p:nvPr>
        </p:nvSpPr>
        <p:spPr>
          <a:xfrm>
            <a:off x="953925" y="947625"/>
            <a:ext cx="16645800" cy="1143000"/>
          </a:xfrm>
          <a:prstGeom prst="rect">
            <a:avLst/>
          </a:prstGeom>
          <a:noFill/>
          <a:ln>
            <a:noFill/>
          </a:ln>
        </p:spPr>
        <p:txBody>
          <a:bodyPr spcFirstLastPara="1" wrap="square" lIns="91425" tIns="45700" rIns="91425" bIns="45700" anchor="ctr" anchorCtr="0">
            <a:normAutofit/>
          </a:bodyPr>
          <a:lstStyle>
            <a:lvl1pPr marR="0" lvl="0" algn="l" rtl="0">
              <a:lnSpc>
                <a:spcPct val="100000"/>
              </a:lnSpc>
              <a:spcBef>
                <a:spcPts val="0"/>
              </a:spcBef>
              <a:spcAft>
                <a:spcPts val="0"/>
              </a:spcAft>
              <a:buClr>
                <a:schemeClr val="lt1"/>
              </a:buClr>
              <a:buSzPts val="7200"/>
              <a:buFont typeface="Dela Gothic One"/>
              <a:buNone/>
              <a:defRPr sz="7200" b="0" i="0" u="none" strike="noStrike" cap="none">
                <a:solidFill>
                  <a:schemeClr val="lt1"/>
                </a:solidFill>
                <a:latin typeface="Dela Gothic One"/>
                <a:ea typeface="Dela Gothic One"/>
                <a:cs typeface="Dela Gothic One"/>
                <a:sym typeface="Dela Gothic One"/>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21"/>
          <p:cNvSpPr txBox="1">
            <a:spLocks noGrp="1"/>
          </p:cNvSpPr>
          <p:nvPr>
            <p:ph type="body" idx="1"/>
          </p:nvPr>
        </p:nvSpPr>
        <p:spPr>
          <a:xfrm>
            <a:off x="1066075" y="2357225"/>
            <a:ext cx="5012700" cy="4526100"/>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lt1"/>
              </a:buClr>
              <a:buSzPts val="3200"/>
              <a:buFont typeface="Montserrat"/>
              <a:buChar char="•"/>
              <a:defRPr sz="3200" b="0" i="0" u="none" strike="noStrike" cap="none">
                <a:solidFill>
                  <a:schemeClr val="lt1"/>
                </a:solidFill>
                <a:latin typeface="Montserrat"/>
                <a:ea typeface="Montserrat"/>
                <a:cs typeface="Montserrat"/>
                <a:sym typeface="Montserrat"/>
              </a:defRPr>
            </a:lvl1pPr>
            <a:lvl2pPr marL="914400" marR="0" lvl="1" indent="-406400" algn="l" rtl="0">
              <a:lnSpc>
                <a:spcPct val="100000"/>
              </a:lnSpc>
              <a:spcBef>
                <a:spcPts val="560"/>
              </a:spcBef>
              <a:spcAft>
                <a:spcPts val="0"/>
              </a:spcAft>
              <a:buClr>
                <a:schemeClr val="lt1"/>
              </a:buClr>
              <a:buSzPts val="2800"/>
              <a:buFont typeface="Montserrat"/>
              <a:buChar char="–"/>
              <a:defRPr sz="2800" b="0" i="0" u="none" strike="noStrike" cap="none">
                <a:solidFill>
                  <a:schemeClr val="lt1"/>
                </a:solidFill>
                <a:latin typeface="Montserrat"/>
                <a:ea typeface="Montserrat"/>
                <a:cs typeface="Montserrat"/>
                <a:sym typeface="Montserrat"/>
              </a:defRPr>
            </a:lvl2pPr>
            <a:lvl3pPr marL="1371600" marR="0" lvl="2" indent="-381000" algn="l" rtl="0">
              <a:lnSpc>
                <a:spcPct val="100000"/>
              </a:lnSpc>
              <a:spcBef>
                <a:spcPts val="480"/>
              </a:spcBef>
              <a:spcAft>
                <a:spcPts val="0"/>
              </a:spcAft>
              <a:buClr>
                <a:schemeClr val="lt1"/>
              </a:buClr>
              <a:buSzPts val="2400"/>
              <a:buFont typeface="Montserrat"/>
              <a:buChar char="•"/>
              <a:defRPr sz="2400" b="0" i="0" u="none" strike="noStrike" cap="none">
                <a:solidFill>
                  <a:schemeClr val="lt1"/>
                </a:solidFill>
                <a:latin typeface="Montserrat"/>
                <a:ea typeface="Montserrat"/>
                <a:cs typeface="Montserrat"/>
                <a:sym typeface="Montserrat"/>
              </a:defRPr>
            </a:lvl3pPr>
            <a:lvl4pPr marL="1828800" marR="0" lvl="3" indent="-355600" algn="l" rtl="0">
              <a:lnSpc>
                <a:spcPct val="100000"/>
              </a:lnSpc>
              <a:spcBef>
                <a:spcPts val="400"/>
              </a:spcBef>
              <a:spcAft>
                <a:spcPts val="0"/>
              </a:spcAft>
              <a:buClr>
                <a:schemeClr val="lt1"/>
              </a:buClr>
              <a:buSzPts val="2000"/>
              <a:buFont typeface="Montserrat"/>
              <a:buChar char="–"/>
              <a:defRPr sz="2000" b="0" i="0" u="none" strike="noStrike" cap="none">
                <a:solidFill>
                  <a:schemeClr val="lt1"/>
                </a:solidFill>
                <a:latin typeface="Montserrat"/>
                <a:ea typeface="Montserrat"/>
                <a:cs typeface="Montserrat"/>
                <a:sym typeface="Montserrat"/>
              </a:defRPr>
            </a:lvl4pPr>
            <a:lvl5pPr marL="2286000" marR="0" lvl="4" indent="-355600" algn="l" rtl="0">
              <a:lnSpc>
                <a:spcPct val="100000"/>
              </a:lnSpc>
              <a:spcBef>
                <a:spcPts val="400"/>
              </a:spcBef>
              <a:spcAft>
                <a:spcPts val="0"/>
              </a:spcAft>
              <a:buClr>
                <a:schemeClr val="lt1"/>
              </a:buClr>
              <a:buSzPts val="2000"/>
              <a:buFont typeface="Montserrat"/>
              <a:buChar char="»"/>
              <a:defRPr sz="2000" b="0" i="0" u="none" strike="noStrike" cap="none">
                <a:solidFill>
                  <a:schemeClr val="lt1"/>
                </a:solidFill>
                <a:latin typeface="Montserrat"/>
                <a:ea typeface="Montserrat"/>
                <a:cs typeface="Montserrat"/>
                <a:sym typeface="Montserrat"/>
              </a:defRPr>
            </a:lvl5pPr>
            <a:lvl6pPr marL="2743200" marR="0" lvl="5" indent="-355600" algn="l" rtl="0">
              <a:lnSpc>
                <a:spcPct val="100000"/>
              </a:lnSpc>
              <a:spcBef>
                <a:spcPts val="400"/>
              </a:spcBef>
              <a:spcAft>
                <a:spcPts val="0"/>
              </a:spcAft>
              <a:buClr>
                <a:schemeClr val="lt1"/>
              </a:buClr>
              <a:buSzPts val="2000"/>
              <a:buFont typeface="Montserrat"/>
              <a:buChar char="•"/>
              <a:defRPr sz="2000" b="0" i="0" u="none" strike="noStrike" cap="none">
                <a:solidFill>
                  <a:schemeClr val="lt1"/>
                </a:solidFill>
                <a:latin typeface="Montserrat"/>
                <a:ea typeface="Montserrat"/>
                <a:cs typeface="Montserrat"/>
                <a:sym typeface="Montserrat"/>
              </a:defRPr>
            </a:lvl6pPr>
            <a:lvl7pPr marL="3200400" marR="0" lvl="6" indent="-355600" algn="l" rtl="0">
              <a:lnSpc>
                <a:spcPct val="100000"/>
              </a:lnSpc>
              <a:spcBef>
                <a:spcPts val="400"/>
              </a:spcBef>
              <a:spcAft>
                <a:spcPts val="0"/>
              </a:spcAft>
              <a:buClr>
                <a:schemeClr val="lt1"/>
              </a:buClr>
              <a:buSzPts val="2000"/>
              <a:buFont typeface="Montserrat"/>
              <a:buChar char="•"/>
              <a:defRPr sz="2000" b="0" i="0" u="none" strike="noStrike" cap="none">
                <a:solidFill>
                  <a:schemeClr val="lt1"/>
                </a:solidFill>
                <a:latin typeface="Montserrat"/>
                <a:ea typeface="Montserrat"/>
                <a:cs typeface="Montserrat"/>
                <a:sym typeface="Montserrat"/>
              </a:defRPr>
            </a:lvl7pPr>
            <a:lvl8pPr marL="3657600" marR="0" lvl="7" indent="-355600" algn="l" rtl="0">
              <a:lnSpc>
                <a:spcPct val="100000"/>
              </a:lnSpc>
              <a:spcBef>
                <a:spcPts val="400"/>
              </a:spcBef>
              <a:spcAft>
                <a:spcPts val="0"/>
              </a:spcAft>
              <a:buClr>
                <a:schemeClr val="lt1"/>
              </a:buClr>
              <a:buSzPts val="2000"/>
              <a:buFont typeface="Montserrat"/>
              <a:buChar char="•"/>
              <a:defRPr sz="2000" b="0" i="0" u="none" strike="noStrike" cap="none">
                <a:solidFill>
                  <a:schemeClr val="lt1"/>
                </a:solidFill>
                <a:latin typeface="Montserrat"/>
                <a:ea typeface="Montserrat"/>
                <a:cs typeface="Montserrat"/>
                <a:sym typeface="Montserrat"/>
              </a:defRPr>
            </a:lvl8pPr>
            <a:lvl9pPr marL="4114800" marR="0" lvl="8" indent="-355600" algn="l" rtl="0">
              <a:lnSpc>
                <a:spcPct val="100000"/>
              </a:lnSpc>
              <a:spcBef>
                <a:spcPts val="400"/>
              </a:spcBef>
              <a:spcAft>
                <a:spcPts val="0"/>
              </a:spcAft>
              <a:buClr>
                <a:schemeClr val="lt1"/>
              </a:buClr>
              <a:buSzPts val="2000"/>
              <a:buFont typeface="Montserrat"/>
              <a:buChar char="•"/>
              <a:defRPr sz="2000" b="0" i="0" u="none" strike="noStrike" cap="none">
                <a:solidFill>
                  <a:schemeClr val="lt1"/>
                </a:solidFill>
                <a:latin typeface="Montserrat"/>
                <a:ea typeface="Montserrat"/>
                <a:cs typeface="Montserrat"/>
                <a:sym typeface="Montserrat"/>
              </a:defRPr>
            </a:lvl9pPr>
          </a:lstStyle>
          <a:p>
            <a:endParaRPr/>
          </a:p>
        </p:txBody>
      </p:sp>
      <p:sp>
        <p:nvSpPr>
          <p:cNvPr id="8" name="Google Shape;8;p21"/>
          <p:cNvSpPr txBox="1">
            <a:spLocks noGrp="1"/>
          </p:cNvSpPr>
          <p:nvPr>
            <p:ph type="sldNum" idx="12"/>
          </p:nvPr>
        </p:nvSpPr>
        <p:spPr>
          <a:xfrm>
            <a:off x="17113568" y="9499702"/>
            <a:ext cx="1097400" cy="787500"/>
          </a:xfrm>
          <a:prstGeom prst="rect">
            <a:avLst/>
          </a:prstGeom>
          <a:noFill/>
          <a:ln>
            <a:noFill/>
          </a:ln>
        </p:spPr>
        <p:txBody>
          <a:bodyPr spcFirstLastPara="1" wrap="square" lIns="167625" tIns="167625" rIns="167625" bIns="167625" anchor="t" anchorCtr="0">
            <a:noAutofit/>
          </a:bodyPr>
          <a:lstStyle>
            <a:lvl1pPr lvl="0" algn="r">
              <a:buNone/>
              <a:defRPr sz="2400">
                <a:solidFill>
                  <a:schemeClr val="lt1"/>
                </a:solidFill>
                <a:latin typeface="Montserrat"/>
                <a:ea typeface="Montserrat"/>
                <a:cs typeface="Montserrat"/>
                <a:sym typeface="Montserrat"/>
              </a:defRPr>
            </a:lvl1pPr>
            <a:lvl2pPr lvl="1" algn="r">
              <a:buNone/>
              <a:defRPr sz="2400">
                <a:solidFill>
                  <a:schemeClr val="lt1"/>
                </a:solidFill>
                <a:latin typeface="Montserrat"/>
                <a:ea typeface="Montserrat"/>
                <a:cs typeface="Montserrat"/>
                <a:sym typeface="Montserrat"/>
              </a:defRPr>
            </a:lvl2pPr>
            <a:lvl3pPr lvl="2" algn="r">
              <a:buNone/>
              <a:defRPr sz="2400">
                <a:solidFill>
                  <a:schemeClr val="lt1"/>
                </a:solidFill>
                <a:latin typeface="Montserrat"/>
                <a:ea typeface="Montserrat"/>
                <a:cs typeface="Montserrat"/>
                <a:sym typeface="Montserrat"/>
              </a:defRPr>
            </a:lvl3pPr>
            <a:lvl4pPr lvl="3" algn="r">
              <a:buNone/>
              <a:defRPr sz="2400">
                <a:solidFill>
                  <a:schemeClr val="lt1"/>
                </a:solidFill>
                <a:latin typeface="Montserrat"/>
                <a:ea typeface="Montserrat"/>
                <a:cs typeface="Montserrat"/>
                <a:sym typeface="Montserrat"/>
              </a:defRPr>
            </a:lvl4pPr>
            <a:lvl5pPr lvl="4" algn="r">
              <a:buNone/>
              <a:defRPr sz="2400">
                <a:solidFill>
                  <a:schemeClr val="lt1"/>
                </a:solidFill>
                <a:latin typeface="Montserrat"/>
                <a:ea typeface="Montserrat"/>
                <a:cs typeface="Montserrat"/>
                <a:sym typeface="Montserrat"/>
              </a:defRPr>
            </a:lvl5pPr>
            <a:lvl6pPr lvl="5" algn="r">
              <a:buNone/>
              <a:defRPr sz="2400">
                <a:solidFill>
                  <a:schemeClr val="lt1"/>
                </a:solidFill>
                <a:latin typeface="Montserrat"/>
                <a:ea typeface="Montserrat"/>
                <a:cs typeface="Montserrat"/>
                <a:sym typeface="Montserrat"/>
              </a:defRPr>
            </a:lvl6pPr>
            <a:lvl7pPr lvl="6" algn="r">
              <a:buNone/>
              <a:defRPr sz="2400">
                <a:solidFill>
                  <a:schemeClr val="lt1"/>
                </a:solidFill>
                <a:latin typeface="Montserrat"/>
                <a:ea typeface="Montserrat"/>
                <a:cs typeface="Montserrat"/>
                <a:sym typeface="Montserrat"/>
              </a:defRPr>
            </a:lvl7pPr>
            <a:lvl8pPr lvl="7" algn="r">
              <a:buNone/>
              <a:defRPr sz="2400">
                <a:solidFill>
                  <a:schemeClr val="lt1"/>
                </a:solidFill>
                <a:latin typeface="Montserrat"/>
                <a:ea typeface="Montserrat"/>
                <a:cs typeface="Montserrat"/>
                <a:sym typeface="Montserrat"/>
              </a:defRPr>
            </a:lvl8pPr>
            <a:lvl9pPr lvl="8" algn="r">
              <a:buNone/>
              <a:defRPr sz="2400">
                <a:solidFill>
                  <a:schemeClr val="lt1"/>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1.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14.png"/><Relationship Id="rId5" Type="http://schemas.openxmlformats.org/officeDocument/2006/relationships/image" Target="../media/image6.png"/><Relationship Id="rId10"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hyperlink" Target="https://www.scijournal.org/" TargetMode="External"/><Relationship Id="rId3" Type="http://schemas.openxmlformats.org/officeDocument/2006/relationships/hyperlink" Target="https://doi.org/10.1007/978-3-031-12382-5_106" TargetMode="External"/><Relationship Id="rId7" Type="http://schemas.openxmlformats.org/officeDocument/2006/relationships/hyperlink" Target="https://docs.aws.amazon.com/dynamodb/"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hyperlink" Target="https://cassandra.apache.org/doc/latest/" TargetMode="External"/><Relationship Id="rId5" Type="http://schemas.openxmlformats.org/officeDocument/2006/relationships/hyperlink" Target="https://neo4j.com/docs/" TargetMode="External"/><Relationship Id="rId4" Type="http://schemas.openxmlformats.org/officeDocument/2006/relationships/hyperlink" Target="https://www.mongodb.com/docs/" TargetMode="External"/><Relationship Id="rId9" Type="http://schemas.openxmlformats.org/officeDocument/2006/relationships/hyperlink" Target="https://www.scimagojr.com/"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79"/>
        <p:cNvGrpSpPr/>
        <p:nvPr/>
      </p:nvGrpSpPr>
      <p:grpSpPr>
        <a:xfrm>
          <a:off x="0" y="0"/>
          <a:ext cx="0" cy="0"/>
          <a:chOff x="0" y="0"/>
          <a:chExt cx="0" cy="0"/>
        </a:xfrm>
      </p:grpSpPr>
      <p:sp>
        <p:nvSpPr>
          <p:cNvPr id="80" name="Google Shape;80;p1"/>
          <p:cNvSpPr/>
          <p:nvPr/>
        </p:nvSpPr>
        <p:spPr>
          <a:xfrm>
            <a:off x="0" y="34290"/>
            <a:ext cx="18288000" cy="10224135"/>
          </a:xfrm>
          <a:custGeom>
            <a:avLst/>
            <a:gdLst/>
            <a:ahLst/>
            <a:cxnLst/>
            <a:rect l="l" t="t" r="r" b="b"/>
            <a:pathLst>
              <a:path w="18288000" h="10224135" extrusionOk="0">
                <a:moveTo>
                  <a:pt x="0" y="0"/>
                </a:moveTo>
                <a:lnTo>
                  <a:pt x="18288000" y="0"/>
                </a:lnTo>
                <a:lnTo>
                  <a:pt x="18288000" y="10224135"/>
                </a:lnTo>
                <a:lnTo>
                  <a:pt x="0" y="10224135"/>
                </a:lnTo>
                <a:lnTo>
                  <a:pt x="0" y="0"/>
                </a:lnTo>
                <a:close/>
              </a:path>
            </a:pathLst>
          </a:custGeom>
          <a:blipFill rotWithShape="1">
            <a:blip r:embed="rId3">
              <a:alphaModFix/>
            </a:blip>
            <a:stretch>
              <a:fillRect t="-39289" b="-39568"/>
            </a:stretch>
          </a:blipFill>
          <a:ln>
            <a:noFill/>
          </a:ln>
        </p:spPr>
      </p:sp>
      <p:sp>
        <p:nvSpPr>
          <p:cNvPr id="81" name="Google Shape;81;p1"/>
          <p:cNvSpPr/>
          <p:nvPr/>
        </p:nvSpPr>
        <p:spPr>
          <a:xfrm rot="-4327781">
            <a:off x="-5571085" y="-1556518"/>
            <a:ext cx="10194720" cy="7156721"/>
          </a:xfrm>
          <a:custGeom>
            <a:avLst/>
            <a:gdLst/>
            <a:ahLst/>
            <a:cxnLst/>
            <a:rect l="l" t="t" r="r" b="b"/>
            <a:pathLst>
              <a:path w="10194720" h="7156721" extrusionOk="0">
                <a:moveTo>
                  <a:pt x="0" y="0"/>
                </a:moveTo>
                <a:lnTo>
                  <a:pt x="10194721" y="0"/>
                </a:lnTo>
                <a:lnTo>
                  <a:pt x="10194721" y="7156722"/>
                </a:lnTo>
                <a:lnTo>
                  <a:pt x="0" y="7156722"/>
                </a:lnTo>
                <a:lnTo>
                  <a:pt x="0" y="0"/>
                </a:lnTo>
                <a:close/>
              </a:path>
            </a:pathLst>
          </a:custGeom>
          <a:blipFill rotWithShape="1">
            <a:blip r:embed="rId4">
              <a:alphaModFix/>
            </a:blip>
            <a:stretch>
              <a:fillRect r="-283"/>
            </a:stretch>
          </a:blipFill>
          <a:ln>
            <a:noFill/>
          </a:ln>
        </p:spPr>
      </p:sp>
      <p:sp>
        <p:nvSpPr>
          <p:cNvPr id="82" name="Google Shape;82;p1"/>
          <p:cNvSpPr/>
          <p:nvPr/>
        </p:nvSpPr>
        <p:spPr>
          <a:xfrm>
            <a:off x="6709109" y="1009650"/>
            <a:ext cx="11139898" cy="8248650"/>
          </a:xfrm>
          <a:custGeom>
            <a:avLst/>
            <a:gdLst/>
            <a:ahLst/>
            <a:cxnLst/>
            <a:rect l="l" t="t" r="r" b="b"/>
            <a:pathLst>
              <a:path w="11139898" h="8248650" extrusionOk="0">
                <a:moveTo>
                  <a:pt x="0" y="0"/>
                </a:moveTo>
                <a:lnTo>
                  <a:pt x="11139899" y="0"/>
                </a:lnTo>
                <a:lnTo>
                  <a:pt x="11139899" y="8248650"/>
                </a:lnTo>
                <a:lnTo>
                  <a:pt x="0" y="8248650"/>
                </a:lnTo>
                <a:lnTo>
                  <a:pt x="0" y="0"/>
                </a:lnTo>
                <a:close/>
              </a:path>
            </a:pathLst>
          </a:custGeom>
          <a:blipFill rotWithShape="1">
            <a:blip r:embed="rId5">
              <a:alphaModFix/>
            </a:blip>
            <a:stretch>
              <a:fillRect r="-228"/>
            </a:stretch>
          </a:blipFill>
          <a:ln>
            <a:noFill/>
          </a:ln>
        </p:spPr>
      </p:sp>
      <p:sp>
        <p:nvSpPr>
          <p:cNvPr id="83" name="Google Shape;83;p1"/>
          <p:cNvSpPr/>
          <p:nvPr/>
        </p:nvSpPr>
        <p:spPr>
          <a:xfrm>
            <a:off x="749259" y="8331904"/>
            <a:ext cx="5536686" cy="543602"/>
          </a:xfrm>
          <a:custGeom>
            <a:avLst/>
            <a:gdLst/>
            <a:ahLst/>
            <a:cxnLst/>
            <a:rect l="l" t="t" r="r" b="b"/>
            <a:pathLst>
              <a:path w="5536686" h="543602" extrusionOk="0">
                <a:moveTo>
                  <a:pt x="0" y="0"/>
                </a:moveTo>
                <a:lnTo>
                  <a:pt x="5536686" y="0"/>
                </a:lnTo>
                <a:lnTo>
                  <a:pt x="5536686" y="543601"/>
                </a:lnTo>
                <a:lnTo>
                  <a:pt x="0" y="543601"/>
                </a:lnTo>
                <a:lnTo>
                  <a:pt x="0" y="0"/>
                </a:lnTo>
                <a:close/>
              </a:path>
            </a:pathLst>
          </a:custGeom>
          <a:blipFill rotWithShape="1">
            <a:blip r:embed="rId6">
              <a:alphaModFix/>
            </a:blip>
            <a:stretch>
              <a:fillRect/>
            </a:stretch>
          </a:blipFill>
          <a:ln>
            <a:noFill/>
          </a:ln>
        </p:spPr>
      </p:sp>
      <p:sp>
        <p:nvSpPr>
          <p:cNvPr id="84" name="Google Shape;84;p1"/>
          <p:cNvSpPr/>
          <p:nvPr/>
        </p:nvSpPr>
        <p:spPr>
          <a:xfrm>
            <a:off x="2243246" y="6797361"/>
            <a:ext cx="5536686" cy="1806344"/>
          </a:xfrm>
          <a:custGeom>
            <a:avLst/>
            <a:gdLst/>
            <a:ahLst/>
            <a:cxnLst/>
            <a:rect l="l" t="t" r="r" b="b"/>
            <a:pathLst>
              <a:path w="5536686" h="1806344" extrusionOk="0">
                <a:moveTo>
                  <a:pt x="0" y="0"/>
                </a:moveTo>
                <a:lnTo>
                  <a:pt x="5536686" y="0"/>
                </a:lnTo>
                <a:lnTo>
                  <a:pt x="5536686" y="1806343"/>
                </a:lnTo>
                <a:lnTo>
                  <a:pt x="0" y="1806343"/>
                </a:lnTo>
                <a:lnTo>
                  <a:pt x="0" y="0"/>
                </a:lnTo>
                <a:close/>
              </a:path>
            </a:pathLst>
          </a:custGeom>
          <a:blipFill rotWithShape="1">
            <a:blip r:embed="rId7">
              <a:alphaModFix/>
            </a:blip>
            <a:stretch>
              <a:fillRect/>
            </a:stretch>
          </a:blipFill>
          <a:ln>
            <a:noFill/>
          </a:ln>
        </p:spPr>
      </p:sp>
      <p:sp>
        <p:nvSpPr>
          <p:cNvPr id="85" name="Google Shape;85;p1"/>
          <p:cNvSpPr/>
          <p:nvPr/>
        </p:nvSpPr>
        <p:spPr>
          <a:xfrm rot="10800000">
            <a:off x="-1089495" y="8603704"/>
            <a:ext cx="5536686" cy="1806344"/>
          </a:xfrm>
          <a:custGeom>
            <a:avLst/>
            <a:gdLst/>
            <a:ahLst/>
            <a:cxnLst/>
            <a:rect l="l" t="t" r="r" b="b"/>
            <a:pathLst>
              <a:path w="5536686" h="1806344" extrusionOk="0">
                <a:moveTo>
                  <a:pt x="0" y="0"/>
                </a:moveTo>
                <a:lnTo>
                  <a:pt x="5536686" y="0"/>
                </a:lnTo>
                <a:lnTo>
                  <a:pt x="5536686" y="1806344"/>
                </a:lnTo>
                <a:lnTo>
                  <a:pt x="0" y="1806344"/>
                </a:lnTo>
                <a:lnTo>
                  <a:pt x="0" y="0"/>
                </a:lnTo>
                <a:close/>
              </a:path>
            </a:pathLst>
          </a:custGeom>
          <a:blipFill rotWithShape="1">
            <a:blip r:embed="rId7">
              <a:alphaModFix/>
            </a:blip>
            <a:stretch>
              <a:fillRect/>
            </a:stretch>
          </a:blipFill>
          <a:ln>
            <a:noFill/>
          </a:ln>
        </p:spPr>
      </p:sp>
      <p:sp>
        <p:nvSpPr>
          <p:cNvPr id="86" name="Google Shape;86;p1"/>
          <p:cNvSpPr/>
          <p:nvPr/>
        </p:nvSpPr>
        <p:spPr>
          <a:xfrm>
            <a:off x="4443631" y="1201036"/>
            <a:ext cx="5681086" cy="1200129"/>
          </a:xfrm>
          <a:custGeom>
            <a:avLst/>
            <a:gdLst/>
            <a:ahLst/>
            <a:cxnLst/>
            <a:rect l="l" t="t" r="r" b="b"/>
            <a:pathLst>
              <a:path w="5681086" h="1200129" extrusionOk="0">
                <a:moveTo>
                  <a:pt x="0" y="0"/>
                </a:moveTo>
                <a:lnTo>
                  <a:pt x="5681086" y="0"/>
                </a:lnTo>
                <a:lnTo>
                  <a:pt x="5681086" y="1200129"/>
                </a:lnTo>
                <a:lnTo>
                  <a:pt x="0" y="1200129"/>
                </a:lnTo>
                <a:lnTo>
                  <a:pt x="0" y="0"/>
                </a:lnTo>
                <a:close/>
              </a:path>
            </a:pathLst>
          </a:custGeom>
          <a:blipFill rotWithShape="1">
            <a:blip r:embed="rId8">
              <a:alphaModFix/>
            </a:blip>
            <a:stretch>
              <a:fillRect/>
            </a:stretch>
          </a:blipFill>
          <a:ln>
            <a:noFill/>
          </a:ln>
        </p:spPr>
      </p:sp>
      <p:sp>
        <p:nvSpPr>
          <p:cNvPr id="87" name="Google Shape;87;p1"/>
          <p:cNvSpPr/>
          <p:nvPr/>
        </p:nvSpPr>
        <p:spPr>
          <a:xfrm>
            <a:off x="1840677" y="1469302"/>
            <a:ext cx="5681086" cy="919303"/>
          </a:xfrm>
          <a:custGeom>
            <a:avLst/>
            <a:gdLst/>
            <a:ahLst/>
            <a:cxnLst/>
            <a:rect l="l" t="t" r="r" b="b"/>
            <a:pathLst>
              <a:path w="5681086" h="919303" extrusionOk="0">
                <a:moveTo>
                  <a:pt x="0" y="0"/>
                </a:moveTo>
                <a:lnTo>
                  <a:pt x="5681086" y="0"/>
                </a:lnTo>
                <a:lnTo>
                  <a:pt x="5681086" y="919303"/>
                </a:lnTo>
                <a:lnTo>
                  <a:pt x="0" y="919303"/>
                </a:lnTo>
                <a:lnTo>
                  <a:pt x="0" y="0"/>
                </a:lnTo>
                <a:close/>
              </a:path>
            </a:pathLst>
          </a:custGeom>
          <a:blipFill rotWithShape="1">
            <a:blip r:embed="rId9">
              <a:alphaModFix/>
            </a:blip>
            <a:stretch>
              <a:fillRect/>
            </a:stretch>
          </a:blipFill>
          <a:ln>
            <a:noFill/>
          </a:ln>
        </p:spPr>
      </p:sp>
      <p:sp>
        <p:nvSpPr>
          <p:cNvPr id="88" name="Google Shape;88;p1"/>
          <p:cNvSpPr/>
          <p:nvPr/>
        </p:nvSpPr>
        <p:spPr>
          <a:xfrm>
            <a:off x="-856727" y="1009650"/>
            <a:ext cx="5681086" cy="919303"/>
          </a:xfrm>
          <a:custGeom>
            <a:avLst/>
            <a:gdLst/>
            <a:ahLst/>
            <a:cxnLst/>
            <a:rect l="l" t="t" r="r" b="b"/>
            <a:pathLst>
              <a:path w="5681086" h="919303" extrusionOk="0">
                <a:moveTo>
                  <a:pt x="0" y="0"/>
                </a:moveTo>
                <a:lnTo>
                  <a:pt x="5681086" y="0"/>
                </a:lnTo>
                <a:lnTo>
                  <a:pt x="5681086" y="919303"/>
                </a:lnTo>
                <a:lnTo>
                  <a:pt x="0" y="919303"/>
                </a:lnTo>
                <a:lnTo>
                  <a:pt x="0" y="0"/>
                </a:lnTo>
                <a:close/>
              </a:path>
            </a:pathLst>
          </a:custGeom>
          <a:blipFill rotWithShape="1">
            <a:blip r:embed="rId9">
              <a:alphaModFix/>
            </a:blip>
            <a:stretch>
              <a:fillRect/>
            </a:stretch>
          </a:blipFill>
          <a:ln>
            <a:noFill/>
          </a:ln>
        </p:spPr>
      </p:sp>
      <p:sp>
        <p:nvSpPr>
          <p:cNvPr id="89" name="Google Shape;89;p1"/>
          <p:cNvSpPr/>
          <p:nvPr/>
        </p:nvSpPr>
        <p:spPr>
          <a:xfrm>
            <a:off x="8330134" y="7398056"/>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10">
              <a:alphaModFix/>
            </a:blip>
            <a:stretch>
              <a:fillRect/>
            </a:stretch>
          </a:blipFill>
          <a:ln>
            <a:noFill/>
          </a:ln>
        </p:spPr>
      </p:sp>
      <p:sp>
        <p:nvSpPr>
          <p:cNvPr id="90" name="Google Shape;90;p1"/>
          <p:cNvSpPr/>
          <p:nvPr/>
        </p:nvSpPr>
        <p:spPr>
          <a:xfrm rot="5400000">
            <a:off x="615506" y="1786976"/>
            <a:ext cx="1504590" cy="4449055"/>
          </a:xfrm>
          <a:custGeom>
            <a:avLst/>
            <a:gdLst/>
            <a:ahLst/>
            <a:cxnLst/>
            <a:rect l="l" t="t" r="r" b="b"/>
            <a:pathLst>
              <a:path w="1504590" h="4449055" extrusionOk="0">
                <a:moveTo>
                  <a:pt x="0" y="0"/>
                </a:moveTo>
                <a:lnTo>
                  <a:pt x="1504589" y="0"/>
                </a:lnTo>
                <a:lnTo>
                  <a:pt x="1504589" y="4449056"/>
                </a:lnTo>
                <a:lnTo>
                  <a:pt x="0" y="4449056"/>
                </a:lnTo>
                <a:lnTo>
                  <a:pt x="0" y="0"/>
                </a:lnTo>
                <a:close/>
              </a:path>
            </a:pathLst>
          </a:custGeom>
          <a:blipFill rotWithShape="1">
            <a:blip r:embed="rId11">
              <a:alphaModFix/>
            </a:blip>
            <a:stretch>
              <a:fillRect/>
            </a:stretch>
          </a:blipFill>
          <a:ln>
            <a:noFill/>
          </a:ln>
        </p:spPr>
      </p:sp>
      <p:sp>
        <p:nvSpPr>
          <p:cNvPr id="91" name="Google Shape;91;p1"/>
          <p:cNvSpPr txBox="1"/>
          <p:nvPr/>
        </p:nvSpPr>
        <p:spPr>
          <a:xfrm>
            <a:off x="8177725" y="2379075"/>
            <a:ext cx="8899200" cy="46176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9972"/>
              <a:buFont typeface="Arial"/>
              <a:buNone/>
            </a:pPr>
            <a:r>
              <a:rPr lang="en-US" sz="6000">
                <a:solidFill>
                  <a:srgbClr val="FFF8F2"/>
                </a:solidFill>
                <a:latin typeface="Dela Gothic One"/>
                <a:ea typeface="Dela Gothic One"/>
                <a:cs typeface="Dela Gothic One"/>
                <a:sym typeface="Dela Gothic One"/>
              </a:rPr>
              <a:t>NoSQL: Future of Big Data Analytics Characteristics</a:t>
            </a:r>
            <a:endParaRPr sz="6000">
              <a:solidFill>
                <a:srgbClr val="FFF8F2"/>
              </a:solidFill>
              <a:latin typeface="Dela Gothic One"/>
              <a:ea typeface="Dela Gothic One"/>
              <a:cs typeface="Dela Gothic One"/>
              <a:sym typeface="Dela Gothic One"/>
            </a:endParaRPr>
          </a:p>
          <a:p>
            <a:pPr marL="0" marR="0" lvl="0" indent="0" algn="l" rtl="0">
              <a:lnSpc>
                <a:spcPct val="100000"/>
              </a:lnSpc>
              <a:spcBef>
                <a:spcPts val="0"/>
              </a:spcBef>
              <a:spcAft>
                <a:spcPts val="0"/>
              </a:spcAft>
              <a:buClr>
                <a:srgbClr val="000000"/>
              </a:buClr>
              <a:buSzPts val="9972"/>
              <a:buFont typeface="Arial"/>
              <a:buNone/>
            </a:pPr>
            <a:r>
              <a:rPr lang="en-US" sz="6000">
                <a:solidFill>
                  <a:srgbClr val="FFF8F2"/>
                </a:solidFill>
                <a:latin typeface="Dela Gothic One"/>
                <a:ea typeface="Dela Gothic One"/>
                <a:cs typeface="Dela Gothic One"/>
                <a:sym typeface="Dela Gothic One"/>
              </a:rPr>
              <a:t>and Comparison with RDBMS </a:t>
            </a:r>
            <a:endParaRPr sz="6000" b="0" i="0" u="none" strike="noStrike" cap="none">
              <a:solidFill>
                <a:srgbClr val="000000"/>
              </a:solidFill>
              <a:latin typeface="Arial"/>
              <a:ea typeface="Arial"/>
              <a:cs typeface="Arial"/>
              <a:sym typeface="Arial"/>
            </a:endParaRPr>
          </a:p>
        </p:txBody>
      </p:sp>
      <p:sp>
        <p:nvSpPr>
          <p:cNvPr id="92" name="Google Shape;92;p1"/>
          <p:cNvSpPr txBox="1"/>
          <p:nvPr/>
        </p:nvSpPr>
        <p:spPr>
          <a:xfrm>
            <a:off x="9165255" y="7518825"/>
            <a:ext cx="7776300" cy="2044200"/>
          </a:xfrm>
          <a:prstGeom prst="rect">
            <a:avLst/>
          </a:prstGeom>
          <a:noFill/>
          <a:ln>
            <a:noFill/>
          </a:ln>
        </p:spPr>
        <p:txBody>
          <a:bodyPr spcFirstLastPara="1" wrap="square" lIns="0" tIns="0" rIns="0" bIns="0" anchor="t" anchorCtr="0">
            <a:spAutoFit/>
          </a:bodyPr>
          <a:lstStyle/>
          <a:p>
            <a:pPr marL="0" marR="0" lvl="0" indent="0" algn="l" rtl="0">
              <a:lnSpc>
                <a:spcPct val="104999"/>
              </a:lnSpc>
              <a:spcBef>
                <a:spcPts val="0"/>
              </a:spcBef>
              <a:spcAft>
                <a:spcPts val="0"/>
              </a:spcAft>
              <a:buClr>
                <a:srgbClr val="000000"/>
              </a:buClr>
              <a:buSzPts val="3200"/>
              <a:buFont typeface="Arial"/>
              <a:buNone/>
            </a:pPr>
            <a:r>
              <a:rPr lang="en-US" sz="3200">
                <a:solidFill>
                  <a:srgbClr val="FFF8F2"/>
                </a:solidFill>
                <a:latin typeface="Dela Gothic One"/>
                <a:ea typeface="Dela Gothic One"/>
                <a:cs typeface="Dela Gothic One"/>
                <a:sym typeface="Dela Gothic One"/>
              </a:rPr>
              <a:t>DATA 225 Group 4</a:t>
            </a:r>
            <a:endParaRPr sz="3200">
              <a:solidFill>
                <a:srgbClr val="FFF8F2"/>
              </a:solidFill>
              <a:latin typeface="Dela Gothic One"/>
              <a:ea typeface="Dela Gothic One"/>
              <a:cs typeface="Dela Gothic One"/>
              <a:sym typeface="Dela Gothic One"/>
            </a:endParaRPr>
          </a:p>
          <a:p>
            <a:pPr marL="0" marR="0" lvl="0" indent="0" algn="l" rtl="0">
              <a:lnSpc>
                <a:spcPct val="104999"/>
              </a:lnSpc>
              <a:spcBef>
                <a:spcPts val="0"/>
              </a:spcBef>
              <a:spcAft>
                <a:spcPts val="0"/>
              </a:spcAft>
              <a:buClr>
                <a:srgbClr val="000000"/>
              </a:buClr>
              <a:buSzPts val="3200"/>
              <a:buFont typeface="Arial"/>
              <a:buNone/>
            </a:pPr>
            <a:r>
              <a:rPr lang="en-US" sz="3200">
                <a:solidFill>
                  <a:srgbClr val="FFF8F2"/>
                </a:solidFill>
                <a:latin typeface="Dela Gothic One"/>
                <a:ea typeface="Dela Gothic One"/>
                <a:cs typeface="Dela Gothic One"/>
                <a:sym typeface="Dela Gothic One"/>
              </a:rPr>
              <a:t>Chelsea Jaculina, Manjot Singh, &amp; Sai Prasad Thalluri</a:t>
            </a:r>
            <a:endParaRPr sz="3200">
              <a:solidFill>
                <a:srgbClr val="FFF8F2"/>
              </a:solidFill>
              <a:latin typeface="Dela Gothic One"/>
              <a:ea typeface="Dela Gothic One"/>
              <a:cs typeface="Dela Gothic One"/>
              <a:sym typeface="Dela Gothic One"/>
            </a:endParaRPr>
          </a:p>
          <a:p>
            <a:pPr marL="0" marR="0" lvl="0" indent="0" algn="l" rtl="0">
              <a:lnSpc>
                <a:spcPct val="104999"/>
              </a:lnSpc>
              <a:spcBef>
                <a:spcPts val="0"/>
              </a:spcBef>
              <a:spcAft>
                <a:spcPts val="0"/>
              </a:spcAft>
              <a:buClr>
                <a:srgbClr val="000000"/>
              </a:buClr>
              <a:buSzPts val="3200"/>
              <a:buFont typeface="Arial"/>
              <a:buNone/>
            </a:pPr>
            <a:r>
              <a:rPr lang="en-US" sz="3200">
                <a:solidFill>
                  <a:srgbClr val="FFF8F2"/>
                </a:solidFill>
                <a:latin typeface="Dela Gothic One"/>
                <a:ea typeface="Dela Gothic One"/>
                <a:cs typeface="Dela Gothic One"/>
                <a:sym typeface="Dela Gothic One"/>
              </a:rPr>
              <a:t>May 8, 2024</a:t>
            </a:r>
            <a:endParaRPr sz="3200">
              <a:solidFill>
                <a:srgbClr val="FFF8F2"/>
              </a:solidFill>
              <a:latin typeface="Dela Gothic One"/>
              <a:ea typeface="Dela Gothic One"/>
              <a:cs typeface="Dela Gothic One"/>
              <a:sym typeface="Dela Gothic One"/>
            </a:endParaRPr>
          </a:p>
        </p:txBody>
      </p:sp>
      <p:sp>
        <p:nvSpPr>
          <p:cNvPr id="93" name="Google Shape;93;p1"/>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2cf1e09f467_1_20"/>
          <p:cNvSpPr txBox="1">
            <a:spLocks noGrp="1"/>
          </p:cNvSpPr>
          <p:nvPr>
            <p:ph type="title"/>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Commercial Viability</a:t>
            </a:r>
            <a:endParaRPr/>
          </a:p>
        </p:txBody>
      </p:sp>
      <p:sp>
        <p:nvSpPr>
          <p:cNvPr id="162" name="Google Shape;162;g2cf1e09f467_1_20"/>
          <p:cNvSpPr txBox="1">
            <a:spLocks noGrp="1"/>
          </p:cNvSpPr>
          <p:nvPr>
            <p:ph type="body" idx="1"/>
          </p:nvPr>
        </p:nvSpPr>
        <p:spPr>
          <a:xfrm>
            <a:off x="1258725" y="2561250"/>
            <a:ext cx="15156300" cy="6719700"/>
          </a:xfrm>
          <a:prstGeom prst="rect">
            <a:avLst/>
          </a:prstGeom>
        </p:spPr>
        <p:txBody>
          <a:bodyPr spcFirstLastPara="1" wrap="square" lIns="91425" tIns="45700" rIns="91425" bIns="45700" anchor="t" anchorCtr="0">
            <a:noAutofit/>
          </a:bodyPr>
          <a:lstStyle/>
          <a:p>
            <a:pPr marL="457200" lvl="0" indent="-323532" algn="l" rtl="0">
              <a:lnSpc>
                <a:spcPct val="80000"/>
              </a:lnSpc>
              <a:spcBef>
                <a:spcPts val="360"/>
              </a:spcBef>
              <a:spcAft>
                <a:spcPts val="0"/>
              </a:spcAft>
              <a:buClr>
                <a:schemeClr val="lt1"/>
              </a:buClr>
              <a:buSzPts val="1495"/>
              <a:buChar char="●"/>
            </a:pPr>
            <a:r>
              <a:rPr lang="en-US" sz="2580"/>
              <a:t>The commercial viability of the topics covered, i.e., NoSQL databases, is quite significant.</a:t>
            </a:r>
            <a:endParaRPr sz="2580"/>
          </a:p>
          <a:p>
            <a:pPr marL="0" lvl="0" indent="0" algn="l" rtl="0">
              <a:lnSpc>
                <a:spcPct val="80000"/>
              </a:lnSpc>
              <a:spcBef>
                <a:spcPts val="360"/>
              </a:spcBef>
              <a:spcAft>
                <a:spcPts val="0"/>
              </a:spcAft>
              <a:buSzPts val="852"/>
              <a:buNone/>
            </a:pPr>
            <a:endParaRPr sz="2580"/>
          </a:p>
          <a:p>
            <a:pPr marL="457200" lvl="0" indent="-323532" algn="l" rtl="0">
              <a:lnSpc>
                <a:spcPct val="80000"/>
              </a:lnSpc>
              <a:spcBef>
                <a:spcPts val="360"/>
              </a:spcBef>
              <a:spcAft>
                <a:spcPts val="0"/>
              </a:spcAft>
              <a:buClr>
                <a:schemeClr val="lt1"/>
              </a:buClr>
              <a:buSzPts val="1495"/>
              <a:buChar char="●"/>
            </a:pPr>
            <a:r>
              <a:rPr lang="en-US" sz="2580"/>
              <a:t>NoSQL databases provide various benefits making them better than RDBMS for specific use cases.</a:t>
            </a:r>
            <a:endParaRPr sz="2580"/>
          </a:p>
          <a:p>
            <a:pPr marL="0" lvl="0" indent="0" algn="l" rtl="0">
              <a:lnSpc>
                <a:spcPct val="80000"/>
              </a:lnSpc>
              <a:spcBef>
                <a:spcPts val="360"/>
              </a:spcBef>
              <a:spcAft>
                <a:spcPts val="0"/>
              </a:spcAft>
              <a:buSzPts val="852"/>
              <a:buNone/>
            </a:pPr>
            <a:endParaRPr sz="2580"/>
          </a:p>
          <a:p>
            <a:pPr marL="457200" lvl="0" indent="-323532" algn="l" rtl="0">
              <a:lnSpc>
                <a:spcPct val="80000"/>
              </a:lnSpc>
              <a:spcBef>
                <a:spcPts val="360"/>
              </a:spcBef>
              <a:spcAft>
                <a:spcPts val="0"/>
              </a:spcAft>
              <a:buClr>
                <a:schemeClr val="lt1"/>
              </a:buClr>
              <a:buSzPts val="1495"/>
              <a:buChar char="●"/>
            </a:pPr>
            <a:r>
              <a:rPr lang="en-US" sz="2580"/>
              <a:t>NoSQL databases are highly scalable, making handling of high volumes of data and high traffic easier.</a:t>
            </a:r>
            <a:endParaRPr sz="2580"/>
          </a:p>
          <a:p>
            <a:pPr marL="0" lvl="0" indent="0" algn="l" rtl="0">
              <a:lnSpc>
                <a:spcPct val="80000"/>
              </a:lnSpc>
              <a:spcBef>
                <a:spcPts val="360"/>
              </a:spcBef>
              <a:spcAft>
                <a:spcPts val="0"/>
              </a:spcAft>
              <a:buSzPts val="852"/>
              <a:buNone/>
            </a:pPr>
            <a:endParaRPr sz="2580"/>
          </a:p>
          <a:p>
            <a:pPr marL="457200" lvl="0" indent="-323532" algn="l" rtl="0">
              <a:lnSpc>
                <a:spcPct val="80000"/>
              </a:lnSpc>
              <a:spcBef>
                <a:spcPts val="360"/>
              </a:spcBef>
              <a:spcAft>
                <a:spcPts val="0"/>
              </a:spcAft>
              <a:buClr>
                <a:schemeClr val="lt1"/>
              </a:buClr>
              <a:buSzPts val="1495"/>
              <a:buChar char="●"/>
            </a:pPr>
            <a:r>
              <a:rPr lang="en-US" sz="2580"/>
              <a:t>NoSQL databases provide flexibility, allowing for easy adaptation to changing business requirements.</a:t>
            </a:r>
            <a:endParaRPr sz="2580"/>
          </a:p>
          <a:p>
            <a:pPr marL="0" lvl="0" indent="0" algn="l" rtl="0">
              <a:lnSpc>
                <a:spcPct val="80000"/>
              </a:lnSpc>
              <a:spcBef>
                <a:spcPts val="360"/>
              </a:spcBef>
              <a:spcAft>
                <a:spcPts val="0"/>
              </a:spcAft>
              <a:buSzPts val="852"/>
              <a:buNone/>
            </a:pPr>
            <a:endParaRPr sz="2580"/>
          </a:p>
          <a:p>
            <a:pPr marL="457200" lvl="0" indent="-323532" algn="l" rtl="0">
              <a:lnSpc>
                <a:spcPct val="80000"/>
              </a:lnSpc>
              <a:spcBef>
                <a:spcPts val="360"/>
              </a:spcBef>
              <a:spcAft>
                <a:spcPts val="0"/>
              </a:spcAft>
              <a:buClr>
                <a:schemeClr val="lt1"/>
              </a:buClr>
              <a:buSzPts val="1495"/>
              <a:buChar char="●"/>
            </a:pPr>
            <a:r>
              <a:rPr lang="en-US" sz="2580"/>
              <a:t>NoSQL databases are designed for high performance and provide cost-effectiveness making them desirable for large scale business operations.</a:t>
            </a:r>
            <a:endParaRPr sz="2580"/>
          </a:p>
          <a:p>
            <a:pPr marL="0" lvl="0" indent="0" algn="l" rtl="0">
              <a:lnSpc>
                <a:spcPct val="80000"/>
              </a:lnSpc>
              <a:spcBef>
                <a:spcPts val="360"/>
              </a:spcBef>
              <a:spcAft>
                <a:spcPts val="0"/>
              </a:spcAft>
              <a:buSzPts val="852"/>
              <a:buNone/>
            </a:pPr>
            <a:endParaRPr sz="2580"/>
          </a:p>
          <a:p>
            <a:pPr marL="457200" lvl="0" indent="-323532" algn="l" rtl="0">
              <a:lnSpc>
                <a:spcPct val="80000"/>
              </a:lnSpc>
              <a:spcBef>
                <a:spcPts val="360"/>
              </a:spcBef>
              <a:spcAft>
                <a:spcPts val="0"/>
              </a:spcAft>
              <a:buClr>
                <a:schemeClr val="lt1"/>
              </a:buClr>
              <a:buSzPts val="1495"/>
              <a:buChar char="●"/>
            </a:pPr>
            <a:r>
              <a:rPr lang="en-US" sz="2580"/>
              <a:t>NoSQL database is an exponentially growing market and is expected to grow even further.</a:t>
            </a:r>
            <a:endParaRPr sz="2580"/>
          </a:p>
          <a:p>
            <a:pPr marL="0" lvl="0" indent="0" algn="l" rtl="0">
              <a:lnSpc>
                <a:spcPct val="80000"/>
              </a:lnSpc>
              <a:spcBef>
                <a:spcPts val="360"/>
              </a:spcBef>
              <a:spcAft>
                <a:spcPts val="0"/>
              </a:spcAft>
              <a:buSzPts val="852"/>
              <a:buNone/>
            </a:pPr>
            <a:endParaRPr sz="2580"/>
          </a:p>
          <a:p>
            <a:pPr marL="457200" lvl="0" indent="-323532" algn="l" rtl="0">
              <a:lnSpc>
                <a:spcPct val="80000"/>
              </a:lnSpc>
              <a:spcBef>
                <a:spcPts val="360"/>
              </a:spcBef>
              <a:spcAft>
                <a:spcPts val="0"/>
              </a:spcAft>
              <a:buClr>
                <a:schemeClr val="lt1"/>
              </a:buClr>
              <a:buSzPts val="1495"/>
              <a:buChar char="●"/>
            </a:pPr>
            <a:r>
              <a:rPr lang="en-US" sz="2580"/>
              <a:t>Based on these points, our team would fund the ideas if we were on the company's internal patent review board.</a:t>
            </a:r>
            <a:endParaRPr sz="2580"/>
          </a:p>
        </p:txBody>
      </p:sp>
      <p:sp>
        <p:nvSpPr>
          <p:cNvPr id="163" name="Google Shape;163;g2cf1e09f467_1_20"/>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2cf1e09f467_1_13"/>
          <p:cNvSpPr txBox="1">
            <a:spLocks noGrp="1"/>
          </p:cNvSpPr>
          <p:nvPr>
            <p:ph type="title"/>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Peer Review</a:t>
            </a:r>
            <a:endParaRPr/>
          </a:p>
        </p:txBody>
      </p:sp>
      <p:sp>
        <p:nvSpPr>
          <p:cNvPr id="169" name="Google Shape;169;g2cf1e09f467_1_13"/>
          <p:cNvSpPr txBox="1">
            <a:spLocks noGrp="1"/>
          </p:cNvSpPr>
          <p:nvPr>
            <p:ph type="body" idx="1"/>
          </p:nvPr>
        </p:nvSpPr>
        <p:spPr>
          <a:xfrm>
            <a:off x="1258725" y="2561250"/>
            <a:ext cx="15156300" cy="6603600"/>
          </a:xfrm>
          <a:prstGeom prst="rect">
            <a:avLst/>
          </a:prstGeom>
        </p:spPr>
        <p:txBody>
          <a:bodyPr spcFirstLastPara="1" wrap="square" lIns="91425" tIns="45700" rIns="91425" bIns="45700" anchor="t" anchorCtr="0">
            <a:normAutofit lnSpcReduction="20000"/>
          </a:bodyPr>
          <a:lstStyle/>
          <a:p>
            <a:pPr marL="457200" lvl="0" indent="-342900" algn="l" rtl="0">
              <a:spcBef>
                <a:spcPts val="360"/>
              </a:spcBef>
              <a:spcAft>
                <a:spcPts val="0"/>
              </a:spcAft>
              <a:buClr>
                <a:schemeClr val="lt1"/>
              </a:buClr>
              <a:buSzPts val="1800"/>
              <a:buChar char="●"/>
            </a:pPr>
            <a:r>
              <a:rPr lang="en-US"/>
              <a:t>The paper is easily understandable for professionals in the field, newcomers and consumers with lack of knowledge regarding the topic of NoSQL or databases in general.</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a:t>The paper covers a significant topic that is widely used in the databases industry.</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a:t>The paper is well-structured and does not have any references that are irrelevant to the topic.</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a:t>The paper provides images relevant to the topics making it visually appealing and providing better readability.</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a:t>Based on the above points, our team would accept the paper if we were the publishers.</a:t>
            </a:r>
            <a:endParaRPr/>
          </a:p>
        </p:txBody>
      </p:sp>
      <p:sp>
        <p:nvSpPr>
          <p:cNvPr id="170" name="Google Shape;170;g2cf1e09f467_1_13"/>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2ceda8a5ab6_1_0"/>
          <p:cNvSpPr txBox="1">
            <a:spLocks noGrp="1"/>
          </p:cNvSpPr>
          <p:nvPr>
            <p:ph type="title"/>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Key Learnings</a:t>
            </a:r>
            <a:endParaRPr/>
          </a:p>
        </p:txBody>
      </p:sp>
      <p:sp>
        <p:nvSpPr>
          <p:cNvPr id="176" name="Google Shape;176;g2ceda8a5ab6_1_0"/>
          <p:cNvSpPr txBox="1">
            <a:spLocks noGrp="1"/>
          </p:cNvSpPr>
          <p:nvPr>
            <p:ph type="body" idx="1"/>
          </p:nvPr>
        </p:nvSpPr>
        <p:spPr>
          <a:xfrm>
            <a:off x="1258725" y="2561250"/>
            <a:ext cx="14285400" cy="6444000"/>
          </a:xfrm>
          <a:prstGeom prst="rect">
            <a:avLst/>
          </a:prstGeom>
        </p:spPr>
        <p:txBody>
          <a:bodyPr spcFirstLastPara="1" wrap="square" lIns="91425" tIns="45700" rIns="91425" bIns="45700" anchor="t" anchorCtr="0">
            <a:normAutofit lnSpcReduction="10000"/>
          </a:bodyPr>
          <a:lstStyle/>
          <a:p>
            <a:pPr marL="457200" lvl="0" indent="-342900" algn="l" rtl="0">
              <a:spcBef>
                <a:spcPts val="360"/>
              </a:spcBef>
              <a:spcAft>
                <a:spcPts val="0"/>
              </a:spcAft>
              <a:buClr>
                <a:schemeClr val="lt1"/>
              </a:buClr>
              <a:buSzPts val="1800"/>
              <a:buChar char="●"/>
            </a:pPr>
            <a:r>
              <a:rPr lang="en-US"/>
              <a:t>The main reasons for switching to NoSQL were inflexible schemas, scalability issues, and high latency when dealing with Big Data.</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a:t>Managing Big Data is easier in NoSQL than RDBMS due to its predefined architecture and compatibility with multi-structural data.</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a:t>Factors like Big Data, unstructured data, and data management play a major role in deciding whether to adopt NoSQL.</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a:t>Companies with a high data storage demand are seriously considering NoSQL, leading to an increased demand for NoSQL experts.</a:t>
            </a:r>
            <a:endParaRPr/>
          </a:p>
        </p:txBody>
      </p:sp>
      <p:sp>
        <p:nvSpPr>
          <p:cNvPr id="177" name="Google Shape;177;g2ceda8a5ab6_1_0"/>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g2cf1e09f467_0_20"/>
          <p:cNvSpPr txBox="1">
            <a:spLocks noGrp="1"/>
          </p:cNvSpPr>
          <p:nvPr>
            <p:ph type="title"/>
          </p:nvPr>
        </p:nvSpPr>
        <p:spPr>
          <a:xfrm>
            <a:off x="1258725" y="1008150"/>
            <a:ext cx="16343400" cy="15531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Clr>
                <a:schemeClr val="dk1"/>
              </a:buClr>
              <a:buSzPct val="110000"/>
              <a:buFont typeface="Arial"/>
              <a:buNone/>
            </a:pPr>
            <a:endParaRPr sz="1000">
              <a:solidFill>
                <a:srgbClr val="2D3B45"/>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990"/>
              <a:buFont typeface="Arial"/>
              <a:buNone/>
            </a:pPr>
            <a:r>
              <a:rPr lang="en-US"/>
              <a:t>Relation to Project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Relation to Project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990"/>
              <a:buFont typeface="Arial"/>
              <a:buNone/>
            </a:pPr>
            <a:endParaRPr/>
          </a:p>
          <a:p>
            <a:pPr marL="0" lvl="0" indent="0" algn="l" rtl="0">
              <a:spcBef>
                <a:spcPts val="0"/>
              </a:spcBef>
              <a:spcAft>
                <a:spcPts val="0"/>
              </a:spcAft>
              <a:buNone/>
            </a:pPr>
            <a:endParaRPr/>
          </a:p>
        </p:txBody>
      </p:sp>
      <p:sp>
        <p:nvSpPr>
          <p:cNvPr id="183" name="Google Shape;183;g2cf1e09f467_0_20"/>
          <p:cNvSpPr txBox="1">
            <a:spLocks noGrp="1"/>
          </p:cNvSpPr>
          <p:nvPr>
            <p:ph type="body" idx="1"/>
          </p:nvPr>
        </p:nvSpPr>
        <p:spPr>
          <a:xfrm>
            <a:off x="1258725" y="2561250"/>
            <a:ext cx="15657600" cy="6642300"/>
          </a:xfrm>
          <a:prstGeom prst="rect">
            <a:avLst/>
          </a:prstGeom>
        </p:spPr>
        <p:txBody>
          <a:bodyPr spcFirstLastPara="1" wrap="square" lIns="91425" tIns="45700" rIns="91425" bIns="45700" anchor="t" anchorCtr="0">
            <a:normAutofit/>
          </a:bodyPr>
          <a:lstStyle/>
          <a:p>
            <a:pPr marL="457200" lvl="0" indent="-342900" algn="l" rtl="0">
              <a:spcBef>
                <a:spcPts val="360"/>
              </a:spcBef>
              <a:spcAft>
                <a:spcPts val="0"/>
              </a:spcAft>
              <a:buClr>
                <a:schemeClr val="lt1"/>
              </a:buClr>
              <a:buSzPts val="1800"/>
              <a:buChar char="●"/>
            </a:pPr>
            <a:r>
              <a:rPr lang="en-US"/>
              <a:t>Our project, Sleep Health and Lifestyle Analysis, utilizes various concepts discussed in this paper to analyze the dataset used.</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a:t>We have used both RDBMS and NoSQL databases in order to perform analysis on the data and made comparisons based on our experience with both databases.</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b="1"/>
              <a:t>Enhancement of Research Paper: </a:t>
            </a:r>
            <a:r>
              <a:rPr lang="en-US"/>
              <a:t>The research paper explains the concept of NoSQL databases really well. In order to enhance the paper further, we would add practical examples and provide a more detailed explanation for certain concepts with the use of those examples.</a:t>
            </a:r>
            <a:endParaRPr/>
          </a:p>
        </p:txBody>
      </p:sp>
      <p:sp>
        <p:nvSpPr>
          <p:cNvPr id="184" name="Google Shape;184;g2cf1e09f467_0_20"/>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g2cf1e09f467_0_25"/>
          <p:cNvSpPr txBox="1">
            <a:spLocks noGrp="1"/>
          </p:cNvSpPr>
          <p:nvPr>
            <p:ph type="title" idx="4294967295"/>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Appendix</a:t>
            </a:r>
            <a:endParaRPr/>
          </a:p>
        </p:txBody>
      </p:sp>
      <p:sp>
        <p:nvSpPr>
          <p:cNvPr id="190" name="Google Shape;190;g2cf1e09f467_0_25"/>
          <p:cNvSpPr txBox="1">
            <a:spLocks noGrp="1"/>
          </p:cNvSpPr>
          <p:nvPr>
            <p:ph type="body" idx="4294967295"/>
          </p:nvPr>
        </p:nvSpPr>
        <p:spPr>
          <a:xfrm>
            <a:off x="1258725" y="2561250"/>
            <a:ext cx="15855000" cy="7314600"/>
          </a:xfrm>
          <a:prstGeom prst="rect">
            <a:avLst/>
          </a:prstGeom>
        </p:spPr>
        <p:txBody>
          <a:bodyPr spcFirstLastPara="1" wrap="square" lIns="91425" tIns="45700" rIns="91425" bIns="45700" anchor="t" anchorCtr="0">
            <a:normAutofit fontScale="77500" lnSpcReduction="10000"/>
          </a:bodyPr>
          <a:lstStyle/>
          <a:p>
            <a:pPr marL="0" lvl="0" indent="0" algn="l" rtl="0">
              <a:spcBef>
                <a:spcPts val="640"/>
              </a:spcBef>
              <a:spcAft>
                <a:spcPts val="0"/>
              </a:spcAft>
              <a:buNone/>
            </a:pPr>
            <a:r>
              <a:rPr lang="en-US"/>
              <a:t>Criteria described in the rubrics and assignment description have been met as follows:</a:t>
            </a:r>
            <a:endParaRPr/>
          </a:p>
          <a:p>
            <a:pPr marL="0" lvl="0" indent="0" algn="l" rtl="0">
              <a:spcBef>
                <a:spcPts val="640"/>
              </a:spcBef>
              <a:spcAft>
                <a:spcPts val="0"/>
              </a:spcAft>
              <a:buNone/>
            </a:pPr>
            <a:endParaRPr b="1"/>
          </a:p>
          <a:p>
            <a:pPr marL="457200" lvl="0" indent="-386080" algn="l" rtl="0">
              <a:spcBef>
                <a:spcPts val="640"/>
              </a:spcBef>
              <a:spcAft>
                <a:spcPts val="0"/>
              </a:spcAft>
              <a:buSzPct val="100000"/>
              <a:buChar char="●"/>
            </a:pPr>
            <a:r>
              <a:rPr lang="en-US" b="1"/>
              <a:t>Source of Paper: </a:t>
            </a:r>
            <a:r>
              <a:rPr lang="en-US"/>
              <a:t>Discussed in ‘Source of Paper’ slide (Slide 3).</a:t>
            </a:r>
            <a:endParaRPr/>
          </a:p>
          <a:p>
            <a:pPr marL="0" lvl="0" indent="0" algn="l" rtl="0">
              <a:spcBef>
                <a:spcPts val="640"/>
              </a:spcBef>
              <a:spcAft>
                <a:spcPts val="0"/>
              </a:spcAft>
              <a:buNone/>
            </a:pPr>
            <a:endParaRPr/>
          </a:p>
          <a:p>
            <a:pPr marL="457200" lvl="0" indent="-386080" algn="l" rtl="0">
              <a:spcBef>
                <a:spcPts val="640"/>
              </a:spcBef>
              <a:spcAft>
                <a:spcPts val="0"/>
              </a:spcAft>
              <a:buSzPct val="100000"/>
              <a:buChar char="●"/>
            </a:pPr>
            <a:r>
              <a:rPr lang="en-US" b="1"/>
              <a:t>Motivation and Inspiration: </a:t>
            </a:r>
            <a:r>
              <a:rPr lang="en-US"/>
              <a:t>Discussed in ‘Motivation’ slide (Slide 4).</a:t>
            </a:r>
            <a:endParaRPr/>
          </a:p>
          <a:p>
            <a:pPr marL="457200" lvl="0" indent="0" algn="l" rtl="0">
              <a:spcBef>
                <a:spcPts val="640"/>
              </a:spcBef>
              <a:spcAft>
                <a:spcPts val="0"/>
              </a:spcAft>
              <a:buNone/>
            </a:pPr>
            <a:endParaRPr/>
          </a:p>
          <a:p>
            <a:pPr marL="457200" lvl="0" indent="-386080" algn="l" rtl="0">
              <a:spcBef>
                <a:spcPts val="640"/>
              </a:spcBef>
              <a:spcAft>
                <a:spcPts val="0"/>
              </a:spcAft>
              <a:buSzPct val="100000"/>
              <a:buChar char="●"/>
            </a:pPr>
            <a:r>
              <a:rPr lang="en-US" b="1"/>
              <a:t>Key Learnings: </a:t>
            </a:r>
            <a:r>
              <a:rPr lang="en-US"/>
              <a:t>Discussed in ‘Results’ and ‘Key Learnings’ slides (Slide 9 and 13 respectively).</a:t>
            </a:r>
            <a:endParaRPr/>
          </a:p>
          <a:p>
            <a:pPr marL="0" lvl="0" indent="0" algn="l" rtl="0">
              <a:spcBef>
                <a:spcPts val="640"/>
              </a:spcBef>
              <a:spcAft>
                <a:spcPts val="0"/>
              </a:spcAft>
              <a:buNone/>
            </a:pPr>
            <a:endParaRPr/>
          </a:p>
          <a:p>
            <a:pPr marL="457200" lvl="0" indent="-386080" algn="l" rtl="0">
              <a:spcBef>
                <a:spcPts val="640"/>
              </a:spcBef>
              <a:spcAft>
                <a:spcPts val="0"/>
              </a:spcAft>
              <a:buSzPct val="100000"/>
              <a:buChar char="●"/>
            </a:pPr>
            <a:r>
              <a:rPr lang="en-US" b="1"/>
              <a:t>Coding: </a:t>
            </a:r>
            <a:r>
              <a:rPr lang="en-US"/>
              <a:t>Discussed in ‘Coding Review’ slide (Slide 10).</a:t>
            </a:r>
            <a:endParaRPr/>
          </a:p>
          <a:p>
            <a:pPr marL="0" lvl="0" indent="0" algn="l" rtl="0">
              <a:spcBef>
                <a:spcPts val="640"/>
              </a:spcBef>
              <a:spcAft>
                <a:spcPts val="0"/>
              </a:spcAft>
              <a:buNone/>
            </a:pPr>
            <a:endParaRPr/>
          </a:p>
          <a:p>
            <a:pPr marL="457200" lvl="0" indent="-386080" algn="l" rtl="0">
              <a:spcBef>
                <a:spcPts val="640"/>
              </a:spcBef>
              <a:spcAft>
                <a:spcPts val="0"/>
              </a:spcAft>
              <a:buSzPct val="100000"/>
              <a:buChar char="●"/>
            </a:pPr>
            <a:r>
              <a:rPr lang="en-US" b="1"/>
              <a:t>Industry/Commercial Viability: </a:t>
            </a:r>
            <a:r>
              <a:rPr lang="en-US"/>
              <a:t>Discussed in ‘Commercial Viability’ slide (Slide 11).</a:t>
            </a:r>
            <a:endParaRPr/>
          </a:p>
          <a:p>
            <a:pPr marL="0" lvl="0" indent="0" algn="l" rtl="0">
              <a:spcBef>
                <a:spcPts val="640"/>
              </a:spcBef>
              <a:spcAft>
                <a:spcPts val="0"/>
              </a:spcAft>
              <a:buNone/>
            </a:pPr>
            <a:endParaRPr/>
          </a:p>
          <a:p>
            <a:pPr marL="457200" lvl="0" indent="-386080" algn="l" rtl="0">
              <a:spcBef>
                <a:spcPts val="640"/>
              </a:spcBef>
              <a:spcAft>
                <a:spcPts val="0"/>
              </a:spcAft>
              <a:buSzPct val="100000"/>
              <a:buChar char="●"/>
            </a:pPr>
            <a:r>
              <a:rPr lang="en-US" b="1"/>
              <a:t>Peer Review: </a:t>
            </a:r>
            <a:r>
              <a:rPr lang="en-US"/>
              <a:t>Discussed in ‘Peer Review’ slide (Slide 12).</a:t>
            </a:r>
            <a:endParaRPr/>
          </a:p>
          <a:p>
            <a:pPr marL="0" lvl="0" indent="0" algn="l" rtl="0">
              <a:spcBef>
                <a:spcPts val="640"/>
              </a:spcBef>
              <a:spcAft>
                <a:spcPts val="0"/>
              </a:spcAft>
              <a:buNone/>
            </a:pPr>
            <a:endParaRPr/>
          </a:p>
          <a:p>
            <a:pPr marL="457200" lvl="0" indent="-386080" algn="l" rtl="0">
              <a:spcBef>
                <a:spcPts val="640"/>
              </a:spcBef>
              <a:spcAft>
                <a:spcPts val="0"/>
              </a:spcAft>
              <a:buSzPct val="100000"/>
              <a:buChar char="●"/>
            </a:pPr>
            <a:r>
              <a:rPr lang="en-US" b="1"/>
              <a:t>Relation to Project: </a:t>
            </a:r>
            <a:r>
              <a:rPr lang="en-US"/>
              <a:t>Discussed in ‘Relation to Project’ slide (Slide 14).</a:t>
            </a:r>
            <a:endParaRPr/>
          </a:p>
          <a:p>
            <a:pPr marL="457200" lvl="0" indent="0" algn="l" rtl="0">
              <a:spcBef>
                <a:spcPts val="640"/>
              </a:spcBef>
              <a:spcAft>
                <a:spcPts val="0"/>
              </a:spcAft>
              <a:buNone/>
            </a:pPr>
            <a:endParaRPr/>
          </a:p>
          <a:p>
            <a:pPr marL="457200" lvl="0" indent="-386080" algn="l" rtl="0">
              <a:spcBef>
                <a:spcPts val="640"/>
              </a:spcBef>
              <a:spcAft>
                <a:spcPts val="0"/>
              </a:spcAft>
              <a:buSzPct val="100000"/>
              <a:buChar char="●"/>
            </a:pPr>
            <a:r>
              <a:rPr lang="en-US" b="1"/>
              <a:t>Enhancement of Paper: </a:t>
            </a:r>
            <a:r>
              <a:rPr lang="en-US"/>
              <a:t>Discussed in ‘Relation to Project’ slide (Slide 14).</a:t>
            </a:r>
            <a:endParaRPr b="1"/>
          </a:p>
        </p:txBody>
      </p:sp>
      <p:sp>
        <p:nvSpPr>
          <p:cNvPr id="191" name="Google Shape;191;g2cf1e09f467_0_25"/>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g2cf1e09f467_0_0"/>
          <p:cNvSpPr txBox="1">
            <a:spLocks noGrp="1"/>
          </p:cNvSpPr>
          <p:nvPr>
            <p:ph type="title"/>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References</a:t>
            </a:r>
            <a:endParaRPr/>
          </a:p>
        </p:txBody>
      </p:sp>
      <p:sp>
        <p:nvSpPr>
          <p:cNvPr id="197" name="Google Shape;197;g2cf1e09f467_0_0"/>
          <p:cNvSpPr txBox="1">
            <a:spLocks noGrp="1"/>
          </p:cNvSpPr>
          <p:nvPr>
            <p:ph type="body" idx="1"/>
          </p:nvPr>
        </p:nvSpPr>
        <p:spPr>
          <a:xfrm>
            <a:off x="1258725" y="2561250"/>
            <a:ext cx="14459700" cy="7227600"/>
          </a:xfrm>
          <a:prstGeom prst="rect">
            <a:avLst/>
          </a:prstGeom>
        </p:spPr>
        <p:txBody>
          <a:bodyPr spcFirstLastPara="1" wrap="square" lIns="91425" tIns="45700" rIns="91425" bIns="45700" anchor="t" anchorCtr="0">
            <a:normAutofit fontScale="85000" lnSpcReduction="20000"/>
          </a:bodyPr>
          <a:lstStyle/>
          <a:p>
            <a:pPr marL="457200" lvl="0" indent="-325755" algn="l" rtl="0">
              <a:spcBef>
                <a:spcPts val="360"/>
              </a:spcBef>
              <a:spcAft>
                <a:spcPts val="0"/>
              </a:spcAft>
              <a:buClr>
                <a:schemeClr val="lt1"/>
              </a:buClr>
              <a:buSzPct val="56250"/>
              <a:buChar char="●"/>
            </a:pPr>
            <a:r>
              <a:rPr lang="en-US"/>
              <a:t>Arshad, M., Brohi, M.N., Soomro, T.R., Ghazal, T.M., Alzoubi, H.M., Alshurideh, M. (2023). NoSQL: Future of BigData Analytics Characteristics and Comparison with RDBMS. In: Alshurideh, M., Al Kurdi , B.H., Masa’deh, R., Alzoubi , H.M., Salloum, S. (eds) The Effect of Information Technology on Business and Marketing Intelligence Systems. Studies in Computational Intelligence, vol 1056. Springer, Cham. </a:t>
            </a:r>
            <a:r>
              <a:rPr lang="en-US" u="sng">
                <a:solidFill>
                  <a:schemeClr val="hlink"/>
                </a:solidFill>
                <a:hlinkClick r:id="rId3"/>
              </a:rPr>
              <a:t>https://doi.org/10.1007/978-3-031-12382-5_106</a:t>
            </a:r>
            <a:endParaRPr/>
          </a:p>
          <a:p>
            <a:pPr marL="0" lvl="0" indent="0" algn="l" rtl="0">
              <a:spcBef>
                <a:spcPts val="360"/>
              </a:spcBef>
              <a:spcAft>
                <a:spcPts val="0"/>
              </a:spcAft>
              <a:buNone/>
            </a:pPr>
            <a:endParaRPr/>
          </a:p>
          <a:p>
            <a:pPr marL="457200" lvl="0" indent="-325755" algn="l" rtl="0">
              <a:spcBef>
                <a:spcPts val="360"/>
              </a:spcBef>
              <a:spcAft>
                <a:spcPts val="0"/>
              </a:spcAft>
              <a:buClr>
                <a:schemeClr val="lt1"/>
              </a:buClr>
              <a:buSzPct val="56250"/>
              <a:buChar char="●"/>
            </a:pPr>
            <a:r>
              <a:rPr lang="en-US"/>
              <a:t>MongoDB - </a:t>
            </a:r>
            <a:r>
              <a:rPr lang="en-US" u="sng">
                <a:solidFill>
                  <a:schemeClr val="hlink"/>
                </a:solidFill>
                <a:hlinkClick r:id="rId4"/>
              </a:rPr>
              <a:t>https://www.mongodb.com/docs/</a:t>
            </a:r>
            <a:endParaRPr/>
          </a:p>
          <a:p>
            <a:pPr marL="0" lvl="0" indent="0" algn="l" rtl="0">
              <a:spcBef>
                <a:spcPts val="360"/>
              </a:spcBef>
              <a:spcAft>
                <a:spcPts val="0"/>
              </a:spcAft>
              <a:buNone/>
            </a:pPr>
            <a:endParaRPr/>
          </a:p>
          <a:p>
            <a:pPr marL="457200" lvl="0" indent="-325755" algn="l" rtl="0">
              <a:spcBef>
                <a:spcPts val="360"/>
              </a:spcBef>
              <a:spcAft>
                <a:spcPts val="0"/>
              </a:spcAft>
              <a:buClr>
                <a:schemeClr val="lt1"/>
              </a:buClr>
              <a:buSzPct val="56250"/>
              <a:buChar char="●"/>
            </a:pPr>
            <a:r>
              <a:rPr lang="en-US"/>
              <a:t>Neo4j - </a:t>
            </a:r>
            <a:r>
              <a:rPr lang="en-US" u="sng">
                <a:solidFill>
                  <a:schemeClr val="hlink"/>
                </a:solidFill>
                <a:hlinkClick r:id="rId5"/>
              </a:rPr>
              <a:t>https://neo4j.com/docs/</a:t>
            </a:r>
            <a:endParaRPr/>
          </a:p>
          <a:p>
            <a:pPr marL="0" lvl="0" indent="0" algn="l" rtl="0">
              <a:spcBef>
                <a:spcPts val="360"/>
              </a:spcBef>
              <a:spcAft>
                <a:spcPts val="0"/>
              </a:spcAft>
              <a:buNone/>
            </a:pPr>
            <a:endParaRPr/>
          </a:p>
          <a:p>
            <a:pPr marL="457200" lvl="0" indent="-325755" algn="l" rtl="0">
              <a:spcBef>
                <a:spcPts val="360"/>
              </a:spcBef>
              <a:spcAft>
                <a:spcPts val="0"/>
              </a:spcAft>
              <a:buClr>
                <a:schemeClr val="lt1"/>
              </a:buClr>
              <a:buSzPct val="56250"/>
              <a:buChar char="●"/>
            </a:pPr>
            <a:r>
              <a:rPr lang="en-US"/>
              <a:t>Apache Cassandra - </a:t>
            </a:r>
            <a:r>
              <a:rPr lang="en-US" u="sng">
                <a:solidFill>
                  <a:schemeClr val="hlink"/>
                </a:solidFill>
                <a:hlinkClick r:id="rId6"/>
              </a:rPr>
              <a:t>https://cassandra.apache.org/doc/latest/</a:t>
            </a:r>
            <a:endParaRPr/>
          </a:p>
          <a:p>
            <a:pPr marL="0" lvl="0" indent="0" algn="l" rtl="0">
              <a:spcBef>
                <a:spcPts val="360"/>
              </a:spcBef>
              <a:spcAft>
                <a:spcPts val="0"/>
              </a:spcAft>
              <a:buNone/>
            </a:pPr>
            <a:endParaRPr/>
          </a:p>
          <a:p>
            <a:pPr marL="457200" lvl="0" indent="-325755" algn="l" rtl="0">
              <a:spcBef>
                <a:spcPts val="360"/>
              </a:spcBef>
              <a:spcAft>
                <a:spcPts val="0"/>
              </a:spcAft>
              <a:buClr>
                <a:schemeClr val="lt1"/>
              </a:buClr>
              <a:buSzPct val="56250"/>
              <a:buChar char="●"/>
            </a:pPr>
            <a:r>
              <a:rPr lang="en-US"/>
              <a:t>Amazon DynamoDB - </a:t>
            </a:r>
            <a:r>
              <a:rPr lang="en-US" u="sng">
                <a:solidFill>
                  <a:schemeClr val="hlink"/>
                </a:solidFill>
                <a:hlinkClick r:id="rId7"/>
              </a:rPr>
              <a:t>https://docs.aws.amazon.com/dynamodb/</a:t>
            </a:r>
            <a:endParaRPr/>
          </a:p>
          <a:p>
            <a:pPr marL="0" lvl="0" indent="0" algn="l" rtl="0">
              <a:spcBef>
                <a:spcPts val="360"/>
              </a:spcBef>
              <a:spcAft>
                <a:spcPts val="0"/>
              </a:spcAft>
              <a:buNone/>
            </a:pPr>
            <a:endParaRPr/>
          </a:p>
          <a:p>
            <a:pPr marL="457200" lvl="0" indent="-325755" algn="l" rtl="0">
              <a:spcBef>
                <a:spcPts val="360"/>
              </a:spcBef>
              <a:spcAft>
                <a:spcPts val="0"/>
              </a:spcAft>
              <a:buClr>
                <a:schemeClr val="lt1"/>
              </a:buClr>
              <a:buSzPct val="56250"/>
              <a:buChar char="●"/>
            </a:pPr>
            <a:r>
              <a:rPr lang="en-US"/>
              <a:t>scijournal - </a:t>
            </a:r>
            <a:r>
              <a:rPr lang="en-US" u="sng">
                <a:solidFill>
                  <a:schemeClr val="hlink"/>
                </a:solidFill>
                <a:hlinkClick r:id="rId8"/>
              </a:rPr>
              <a:t>https://www.scijournal.org/</a:t>
            </a:r>
            <a:endParaRPr/>
          </a:p>
          <a:p>
            <a:pPr marL="0" lvl="0" indent="0" algn="l" rtl="0">
              <a:spcBef>
                <a:spcPts val="360"/>
              </a:spcBef>
              <a:spcAft>
                <a:spcPts val="0"/>
              </a:spcAft>
              <a:buNone/>
            </a:pPr>
            <a:endParaRPr/>
          </a:p>
          <a:p>
            <a:pPr marL="457200" lvl="0" indent="-325755" algn="l" rtl="0">
              <a:spcBef>
                <a:spcPts val="360"/>
              </a:spcBef>
              <a:spcAft>
                <a:spcPts val="0"/>
              </a:spcAft>
              <a:buClr>
                <a:schemeClr val="lt1"/>
              </a:buClr>
              <a:buSzPct val="56250"/>
              <a:buChar char="●"/>
            </a:pPr>
            <a:r>
              <a:rPr lang="en-US"/>
              <a:t>scimagojr - </a:t>
            </a:r>
            <a:r>
              <a:rPr lang="en-US" u="sng">
                <a:solidFill>
                  <a:schemeClr val="hlink"/>
                </a:solidFill>
                <a:hlinkClick r:id="rId9"/>
              </a:rPr>
              <a:t>https://www.scimagojr.com/</a:t>
            </a:r>
            <a:endParaRPr/>
          </a:p>
        </p:txBody>
      </p:sp>
      <p:sp>
        <p:nvSpPr>
          <p:cNvPr id="198" name="Google Shape;198;g2cf1e09f467_0_0"/>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02"/>
        <p:cNvGrpSpPr/>
        <p:nvPr/>
      </p:nvGrpSpPr>
      <p:grpSpPr>
        <a:xfrm>
          <a:off x="0" y="0"/>
          <a:ext cx="0" cy="0"/>
          <a:chOff x="0" y="0"/>
          <a:chExt cx="0" cy="0"/>
        </a:xfrm>
      </p:grpSpPr>
      <p:sp>
        <p:nvSpPr>
          <p:cNvPr id="203" name="Google Shape;203;p18"/>
          <p:cNvSpPr/>
          <p:nvPr/>
        </p:nvSpPr>
        <p:spPr>
          <a:xfrm>
            <a:off x="0" y="-66534"/>
            <a:ext cx="18288000" cy="10433685"/>
          </a:xfrm>
          <a:custGeom>
            <a:avLst/>
            <a:gdLst/>
            <a:ahLst/>
            <a:cxnLst/>
            <a:rect l="l" t="t" r="r" b="b"/>
            <a:pathLst>
              <a:path w="18288000" h="10433685" extrusionOk="0">
                <a:moveTo>
                  <a:pt x="0" y="0"/>
                </a:moveTo>
                <a:lnTo>
                  <a:pt x="18288000" y="0"/>
                </a:lnTo>
                <a:lnTo>
                  <a:pt x="18288000" y="10433685"/>
                </a:lnTo>
                <a:lnTo>
                  <a:pt x="0" y="10433685"/>
                </a:lnTo>
                <a:lnTo>
                  <a:pt x="0" y="0"/>
                </a:lnTo>
                <a:close/>
              </a:path>
            </a:pathLst>
          </a:custGeom>
          <a:blipFill rotWithShape="1">
            <a:blip r:embed="rId3">
              <a:alphaModFix/>
            </a:blip>
            <a:stretch>
              <a:fillRect t="-38500" b="-36763"/>
            </a:stretch>
          </a:blipFill>
          <a:ln>
            <a:noFill/>
          </a:ln>
        </p:spPr>
      </p:sp>
      <p:sp>
        <p:nvSpPr>
          <p:cNvPr id="204" name="Google Shape;204;p18"/>
          <p:cNvSpPr/>
          <p:nvPr/>
        </p:nvSpPr>
        <p:spPr>
          <a:xfrm>
            <a:off x="850862" y="737738"/>
            <a:ext cx="11139898" cy="8229600"/>
          </a:xfrm>
          <a:custGeom>
            <a:avLst/>
            <a:gdLst/>
            <a:ahLst/>
            <a:cxnLst/>
            <a:rect l="l" t="t" r="r" b="b"/>
            <a:pathLst>
              <a:path w="11139898" h="8229600" extrusionOk="0">
                <a:moveTo>
                  <a:pt x="0" y="0"/>
                </a:moveTo>
                <a:lnTo>
                  <a:pt x="11139899" y="0"/>
                </a:lnTo>
                <a:lnTo>
                  <a:pt x="11139899" y="8229600"/>
                </a:lnTo>
                <a:lnTo>
                  <a:pt x="0" y="8229600"/>
                </a:lnTo>
                <a:lnTo>
                  <a:pt x="0" y="0"/>
                </a:lnTo>
                <a:close/>
              </a:path>
            </a:pathLst>
          </a:custGeom>
          <a:blipFill rotWithShape="1">
            <a:blip r:embed="rId4">
              <a:alphaModFix/>
            </a:blip>
            <a:stretch>
              <a:fillRect/>
            </a:stretch>
          </a:blipFill>
          <a:ln>
            <a:noFill/>
          </a:ln>
        </p:spPr>
      </p:sp>
      <p:sp>
        <p:nvSpPr>
          <p:cNvPr id="205" name="Google Shape;205;p18"/>
          <p:cNvSpPr txBox="1"/>
          <p:nvPr/>
        </p:nvSpPr>
        <p:spPr>
          <a:xfrm>
            <a:off x="3486605" y="3643777"/>
            <a:ext cx="10829854" cy="138112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Clr>
                <a:srgbClr val="000000"/>
              </a:buClr>
              <a:buSzPts val="9000"/>
              <a:buFont typeface="Arial"/>
              <a:buNone/>
            </a:pPr>
            <a:r>
              <a:rPr lang="en-US" sz="9000" b="0" i="0" u="none" strike="noStrike" cap="none">
                <a:solidFill>
                  <a:srgbClr val="FFFFFF"/>
                </a:solidFill>
                <a:latin typeface="Dela Gothic One"/>
                <a:ea typeface="Dela Gothic One"/>
                <a:cs typeface="Dela Gothic One"/>
                <a:sym typeface="Dela Gothic One"/>
              </a:rPr>
              <a:t>THANK YOU!</a:t>
            </a:r>
            <a:endParaRPr sz="1400" b="0" i="0" u="none" strike="noStrike" cap="none">
              <a:solidFill>
                <a:srgbClr val="000000"/>
              </a:solidFill>
              <a:latin typeface="Arial"/>
              <a:ea typeface="Arial"/>
              <a:cs typeface="Arial"/>
              <a:sym typeface="Arial"/>
            </a:endParaRPr>
          </a:p>
        </p:txBody>
      </p:sp>
      <p:sp>
        <p:nvSpPr>
          <p:cNvPr id="206" name="Google Shape;206;p18"/>
          <p:cNvSpPr txBox="1"/>
          <p:nvPr/>
        </p:nvSpPr>
        <p:spPr>
          <a:xfrm>
            <a:off x="5679571" y="5414392"/>
            <a:ext cx="6880500" cy="692700"/>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100"/>
              <a:buFont typeface="Arial"/>
              <a:buNone/>
            </a:pPr>
            <a:r>
              <a:rPr lang="en-US" sz="4500">
                <a:solidFill>
                  <a:srgbClr val="FFFFFF"/>
                </a:solidFill>
                <a:latin typeface="Montserrat"/>
                <a:ea typeface="Montserrat"/>
                <a:cs typeface="Montserrat"/>
                <a:sym typeface="Montserrat"/>
              </a:rPr>
              <a:t>ANY QUESTIONS?</a:t>
            </a:r>
            <a:endParaRPr sz="4500" b="0" i="0" u="none" strike="noStrike" cap="none">
              <a:solidFill>
                <a:srgbClr val="000000"/>
              </a:solidFill>
              <a:latin typeface="Arial"/>
              <a:ea typeface="Arial"/>
              <a:cs typeface="Arial"/>
              <a:sym typeface="Arial"/>
            </a:endParaRPr>
          </a:p>
        </p:txBody>
      </p:sp>
      <p:sp>
        <p:nvSpPr>
          <p:cNvPr id="207" name="Google Shape;207;p18"/>
          <p:cNvSpPr/>
          <p:nvPr/>
        </p:nvSpPr>
        <p:spPr>
          <a:xfrm>
            <a:off x="813660" y="859573"/>
            <a:ext cx="607277" cy="607277"/>
          </a:xfrm>
          <a:custGeom>
            <a:avLst/>
            <a:gdLst/>
            <a:ahLst/>
            <a:cxnLst/>
            <a:rect l="l" t="t" r="r" b="b"/>
            <a:pathLst>
              <a:path w="607277" h="607277" extrusionOk="0">
                <a:moveTo>
                  <a:pt x="0" y="0"/>
                </a:moveTo>
                <a:lnTo>
                  <a:pt x="607277" y="0"/>
                </a:lnTo>
                <a:lnTo>
                  <a:pt x="607277" y="607277"/>
                </a:lnTo>
                <a:lnTo>
                  <a:pt x="0" y="607277"/>
                </a:lnTo>
                <a:lnTo>
                  <a:pt x="0" y="0"/>
                </a:lnTo>
                <a:close/>
              </a:path>
            </a:pathLst>
          </a:custGeom>
          <a:blipFill rotWithShape="1">
            <a:blip r:embed="rId5">
              <a:alphaModFix/>
            </a:blip>
            <a:stretch>
              <a:fillRect/>
            </a:stretch>
          </a:blipFill>
          <a:ln>
            <a:noFill/>
          </a:ln>
        </p:spPr>
      </p:sp>
      <p:sp>
        <p:nvSpPr>
          <p:cNvPr id="208" name="Google Shape;208;p18"/>
          <p:cNvSpPr/>
          <p:nvPr/>
        </p:nvSpPr>
        <p:spPr>
          <a:xfrm>
            <a:off x="14366045" y="8035900"/>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sp>
      <p:sp>
        <p:nvSpPr>
          <p:cNvPr id="209" name="Google Shape;209;p18"/>
          <p:cNvSpPr/>
          <p:nvPr/>
        </p:nvSpPr>
        <p:spPr>
          <a:xfrm>
            <a:off x="13321623" y="8399033"/>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sp>
      <p:sp>
        <p:nvSpPr>
          <p:cNvPr id="210" name="Google Shape;210;p18"/>
          <p:cNvSpPr/>
          <p:nvPr/>
        </p:nvSpPr>
        <p:spPr>
          <a:xfrm>
            <a:off x="8351015" y="-299219"/>
            <a:ext cx="5786510" cy="1222400"/>
          </a:xfrm>
          <a:custGeom>
            <a:avLst/>
            <a:gdLst/>
            <a:ahLst/>
            <a:cxnLst/>
            <a:rect l="l" t="t" r="r" b="b"/>
            <a:pathLst>
              <a:path w="5786510" h="1222400" extrusionOk="0">
                <a:moveTo>
                  <a:pt x="0" y="0"/>
                </a:moveTo>
                <a:lnTo>
                  <a:pt x="5786510" y="0"/>
                </a:lnTo>
                <a:lnTo>
                  <a:pt x="5786510" y="1222400"/>
                </a:lnTo>
                <a:lnTo>
                  <a:pt x="0" y="1222400"/>
                </a:lnTo>
                <a:lnTo>
                  <a:pt x="0" y="0"/>
                </a:lnTo>
                <a:close/>
              </a:path>
            </a:pathLst>
          </a:custGeom>
          <a:blipFill rotWithShape="1">
            <a:blip r:embed="rId6">
              <a:alphaModFix/>
            </a:blip>
            <a:stretch>
              <a:fillRect/>
            </a:stretch>
          </a:blipFill>
          <a:ln>
            <a:noFill/>
          </a:ln>
        </p:spPr>
      </p:sp>
      <p:sp>
        <p:nvSpPr>
          <p:cNvPr id="211" name="Google Shape;211;p18"/>
          <p:cNvSpPr/>
          <p:nvPr/>
        </p:nvSpPr>
        <p:spPr>
          <a:xfrm>
            <a:off x="1007043" y="8234867"/>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7">
              <a:alphaModFix/>
            </a:blip>
            <a:stretch>
              <a:fillRect/>
            </a:stretch>
          </a:blipFill>
          <a:ln>
            <a:noFill/>
          </a:ln>
        </p:spPr>
      </p:sp>
      <p:sp>
        <p:nvSpPr>
          <p:cNvPr id="212" name="Google Shape;212;p18"/>
          <p:cNvSpPr/>
          <p:nvPr/>
        </p:nvSpPr>
        <p:spPr>
          <a:xfrm>
            <a:off x="-1995898" y="7723150"/>
            <a:ext cx="6324586" cy="1023433"/>
          </a:xfrm>
          <a:custGeom>
            <a:avLst/>
            <a:gdLst/>
            <a:ahLst/>
            <a:cxnLst/>
            <a:rect l="l" t="t" r="r" b="b"/>
            <a:pathLst>
              <a:path w="6324586" h="1023433" extrusionOk="0">
                <a:moveTo>
                  <a:pt x="0" y="0"/>
                </a:moveTo>
                <a:lnTo>
                  <a:pt x="6324586" y="0"/>
                </a:lnTo>
                <a:lnTo>
                  <a:pt x="6324586" y="1023433"/>
                </a:lnTo>
                <a:lnTo>
                  <a:pt x="0" y="1023433"/>
                </a:lnTo>
                <a:lnTo>
                  <a:pt x="0" y="0"/>
                </a:lnTo>
                <a:close/>
              </a:path>
            </a:pathLst>
          </a:custGeom>
          <a:blipFill rotWithShape="1">
            <a:blip r:embed="rId7">
              <a:alphaModFix/>
            </a:blip>
            <a:stretch>
              <a:fillRect/>
            </a:stretch>
          </a:blipFill>
          <a:ln>
            <a:noFill/>
          </a:ln>
        </p:spPr>
      </p:sp>
      <p:sp>
        <p:nvSpPr>
          <p:cNvPr id="213" name="Google Shape;213;p18"/>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g2ceda8a5ab6_1_5"/>
          <p:cNvSpPr txBox="1">
            <a:spLocks noGrp="1"/>
          </p:cNvSpPr>
          <p:nvPr>
            <p:ph type="title"/>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Introduction</a:t>
            </a:r>
            <a:endParaRPr/>
          </a:p>
        </p:txBody>
      </p:sp>
      <p:sp>
        <p:nvSpPr>
          <p:cNvPr id="99" name="Google Shape;99;g2ceda8a5ab6_1_5"/>
          <p:cNvSpPr txBox="1">
            <a:spLocks noGrp="1"/>
          </p:cNvSpPr>
          <p:nvPr>
            <p:ph type="body" idx="1"/>
          </p:nvPr>
        </p:nvSpPr>
        <p:spPr>
          <a:xfrm>
            <a:off x="1258725" y="2561250"/>
            <a:ext cx="15156300" cy="6545700"/>
          </a:xfrm>
          <a:prstGeom prst="rect">
            <a:avLst/>
          </a:prstGeom>
        </p:spPr>
        <p:txBody>
          <a:bodyPr spcFirstLastPara="1" wrap="square" lIns="91425" tIns="45700" rIns="91425" bIns="45700" anchor="t" anchorCtr="0">
            <a:normAutofit/>
          </a:bodyPr>
          <a:lstStyle/>
          <a:p>
            <a:pPr marL="457200" lvl="0" indent="-342900" algn="l" rtl="0">
              <a:spcBef>
                <a:spcPts val="360"/>
              </a:spcBef>
              <a:spcAft>
                <a:spcPts val="0"/>
              </a:spcAft>
              <a:buClr>
                <a:schemeClr val="lt1"/>
              </a:buClr>
              <a:buSzPts val="1800"/>
              <a:buChar char="●"/>
            </a:pPr>
            <a:r>
              <a:rPr lang="en-US"/>
              <a:t>As time went by, the provisions for data kept on growing. This data has seen a revolution from structured to unstructured in form and from megabytes to petabytes in size. This ever-changing data has caused people to consider about a different solution to supervise this big amount of data.</a:t>
            </a:r>
            <a:endParaRPr/>
          </a:p>
          <a:p>
            <a:pPr marL="457200" lvl="0" indent="-342900" algn="l" rtl="0">
              <a:spcBef>
                <a:spcPts val="0"/>
              </a:spcBef>
              <a:spcAft>
                <a:spcPts val="0"/>
              </a:spcAft>
              <a:buClr>
                <a:schemeClr val="lt1"/>
              </a:buClr>
              <a:buSzPts val="1800"/>
              <a:buChar char="●"/>
            </a:pPr>
            <a:r>
              <a:rPr lang="en-US"/>
              <a:t>The goal of this study is to provide characteristics, classification and evaluation of database management system called NoSQL in Data Analytics.</a:t>
            </a:r>
            <a:endParaRPr/>
          </a:p>
          <a:p>
            <a:pPr marL="457200" lvl="0" indent="-342900" algn="l" rtl="0">
              <a:spcBef>
                <a:spcPts val="0"/>
              </a:spcBef>
              <a:spcAft>
                <a:spcPts val="0"/>
              </a:spcAft>
              <a:buClr>
                <a:schemeClr val="lt1"/>
              </a:buClr>
              <a:buSzPts val="1800"/>
              <a:buChar char="●"/>
            </a:pPr>
            <a:r>
              <a:rPr lang="en-US"/>
              <a:t>The study is planned to help people, specifically the companies to gain control over data management.</a:t>
            </a:r>
            <a:endParaRPr/>
          </a:p>
          <a:p>
            <a:pPr marL="457200" lvl="0" indent="-342900" algn="l" rtl="0">
              <a:spcBef>
                <a:spcPts val="0"/>
              </a:spcBef>
              <a:spcAft>
                <a:spcPts val="0"/>
              </a:spcAft>
              <a:buClr>
                <a:schemeClr val="lt1"/>
              </a:buClr>
              <a:buSzPts val="1800"/>
              <a:buChar char="●"/>
            </a:pPr>
            <a:r>
              <a:rPr lang="en-US"/>
              <a:t>The explanation of Big Data, RDBMS and NoSQL have also been described in this study to put light on difference of data and requirement of new technology.</a:t>
            </a:r>
            <a:endParaRPr/>
          </a:p>
        </p:txBody>
      </p:sp>
      <p:sp>
        <p:nvSpPr>
          <p:cNvPr id="100" name="Google Shape;100;g2ceda8a5ab6_1_5"/>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26f57fd8cbf_0_17"/>
          <p:cNvSpPr txBox="1">
            <a:spLocks noGrp="1"/>
          </p:cNvSpPr>
          <p:nvPr>
            <p:ph type="title" idx="4294967295"/>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Source of Paper</a:t>
            </a:r>
            <a:endParaRPr/>
          </a:p>
        </p:txBody>
      </p:sp>
      <p:sp>
        <p:nvSpPr>
          <p:cNvPr id="106" name="Google Shape;106;g26f57fd8cbf_0_17"/>
          <p:cNvSpPr txBox="1">
            <a:spLocks noGrp="1"/>
          </p:cNvSpPr>
          <p:nvPr>
            <p:ph type="body" idx="4294967295"/>
          </p:nvPr>
        </p:nvSpPr>
        <p:spPr>
          <a:xfrm>
            <a:off x="1258725" y="2561250"/>
            <a:ext cx="15156300" cy="7169700"/>
          </a:xfrm>
          <a:prstGeom prst="rect">
            <a:avLst/>
          </a:prstGeom>
        </p:spPr>
        <p:txBody>
          <a:bodyPr spcFirstLastPara="1" wrap="square" lIns="91425" tIns="45700" rIns="91425" bIns="45700" anchor="t" anchorCtr="0">
            <a:normAutofit fontScale="85000" lnSpcReduction="10000"/>
          </a:bodyPr>
          <a:lstStyle/>
          <a:p>
            <a:pPr marL="457200" lvl="0" indent="-401320" algn="l" rtl="0">
              <a:spcBef>
                <a:spcPts val="640"/>
              </a:spcBef>
              <a:spcAft>
                <a:spcPts val="0"/>
              </a:spcAft>
              <a:buClr>
                <a:schemeClr val="lt1"/>
              </a:buClr>
              <a:buSzPct val="100000"/>
              <a:buChar char="●"/>
            </a:pPr>
            <a:r>
              <a:rPr lang="en-US"/>
              <a:t>This paper was published in The Effect of Information Technology on Business and Marketing Intelligence Systems Book which is part of ‘Studies in Computational Intelligence’  Journal series on 09 February 2023 under Springer.</a:t>
            </a:r>
            <a:endParaRPr/>
          </a:p>
          <a:p>
            <a:pPr marL="0" lvl="0" indent="0" algn="l" rtl="0">
              <a:spcBef>
                <a:spcPts val="640"/>
              </a:spcBef>
              <a:spcAft>
                <a:spcPts val="0"/>
              </a:spcAft>
              <a:buNone/>
            </a:pPr>
            <a:endParaRPr/>
          </a:p>
          <a:p>
            <a:pPr marL="457200" lvl="0" indent="-401320" algn="l" rtl="0">
              <a:spcBef>
                <a:spcPts val="640"/>
              </a:spcBef>
              <a:spcAft>
                <a:spcPts val="0"/>
              </a:spcAft>
              <a:buClr>
                <a:schemeClr val="lt1"/>
              </a:buClr>
              <a:buSzPct val="100000"/>
              <a:buChar char="●"/>
            </a:pPr>
            <a:r>
              <a:rPr lang="en-US"/>
              <a:t>Springer is a leading global scientific, technical and medical portfolio, providing researchers in academia, scientific institutions and corporate R&amp;D departments with quality content through innovative information, products and services.</a:t>
            </a:r>
            <a:endParaRPr/>
          </a:p>
          <a:p>
            <a:pPr marL="0" lvl="0" indent="0" algn="l" rtl="0">
              <a:spcBef>
                <a:spcPts val="640"/>
              </a:spcBef>
              <a:spcAft>
                <a:spcPts val="0"/>
              </a:spcAft>
              <a:buNone/>
            </a:pPr>
            <a:endParaRPr/>
          </a:p>
          <a:p>
            <a:pPr marL="457200" lvl="0" indent="-401320" algn="l" rtl="0">
              <a:spcBef>
                <a:spcPts val="640"/>
              </a:spcBef>
              <a:spcAft>
                <a:spcPts val="0"/>
              </a:spcAft>
              <a:buClr>
                <a:schemeClr val="lt1"/>
              </a:buClr>
              <a:buSzPct val="100000"/>
              <a:buChar char="●"/>
            </a:pPr>
            <a:r>
              <a:rPr lang="en-US"/>
              <a:t>Springer was founded in 1842 in Berlin as Springer-Verlag by Julius Springer and operates from Berlin and Heidelberg, Germany.</a:t>
            </a:r>
            <a:endParaRPr/>
          </a:p>
          <a:p>
            <a:pPr marL="457200" lvl="0" indent="0" algn="l" rtl="0">
              <a:spcBef>
                <a:spcPts val="640"/>
              </a:spcBef>
              <a:spcAft>
                <a:spcPts val="0"/>
              </a:spcAft>
              <a:buNone/>
            </a:pPr>
            <a:endParaRPr/>
          </a:p>
          <a:p>
            <a:pPr marL="457200" lvl="0" indent="-401320" algn="l" rtl="0">
              <a:spcBef>
                <a:spcPts val="640"/>
              </a:spcBef>
              <a:spcAft>
                <a:spcPts val="0"/>
              </a:spcAft>
              <a:buClr>
                <a:schemeClr val="lt1"/>
              </a:buClr>
              <a:buSzPct val="100000"/>
              <a:buChar char="●"/>
            </a:pPr>
            <a:r>
              <a:rPr lang="en-US"/>
              <a:t>The ‘Studies in Computational Intelligence’  Journal has an impact factor of 1.064 according to scijournal and has a H-Index rating of 87 according to scimagojr.</a:t>
            </a:r>
            <a:endParaRPr/>
          </a:p>
          <a:p>
            <a:pPr marL="0" lvl="0" indent="0" algn="l" rtl="0">
              <a:spcBef>
                <a:spcPts val="640"/>
              </a:spcBef>
              <a:spcAft>
                <a:spcPts val="0"/>
              </a:spcAft>
              <a:buNone/>
            </a:pPr>
            <a:endParaRPr/>
          </a:p>
          <a:p>
            <a:pPr marL="457200" lvl="0" indent="-401320" algn="l" rtl="0">
              <a:spcBef>
                <a:spcPts val="640"/>
              </a:spcBef>
              <a:spcAft>
                <a:spcPts val="0"/>
              </a:spcAft>
              <a:buClr>
                <a:schemeClr val="lt1"/>
              </a:buClr>
              <a:buSzPct val="100000"/>
              <a:buChar char="●"/>
            </a:pPr>
            <a:r>
              <a:rPr lang="en-US"/>
              <a:t>This journal focuses on publishing new developments and advances in the various areas of computational intelligence quickly and with a high quality.</a:t>
            </a:r>
            <a:endParaRPr/>
          </a:p>
        </p:txBody>
      </p:sp>
      <p:sp>
        <p:nvSpPr>
          <p:cNvPr id="107" name="Google Shape;107;g26f57fd8cbf_0_17"/>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2cf1e09f467_0_5"/>
          <p:cNvSpPr txBox="1">
            <a:spLocks noGrp="1"/>
          </p:cNvSpPr>
          <p:nvPr>
            <p:ph type="title"/>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Characteristics of NoSQL </a:t>
            </a:r>
            <a:endParaRPr/>
          </a:p>
        </p:txBody>
      </p:sp>
      <p:sp>
        <p:nvSpPr>
          <p:cNvPr id="120" name="Google Shape;120;g2cf1e09f467_0_5"/>
          <p:cNvSpPr txBox="1">
            <a:spLocks noGrp="1"/>
          </p:cNvSpPr>
          <p:nvPr>
            <p:ph type="body" idx="1"/>
          </p:nvPr>
        </p:nvSpPr>
        <p:spPr>
          <a:xfrm>
            <a:off x="1258725" y="2561250"/>
            <a:ext cx="15717300" cy="6642300"/>
          </a:xfrm>
          <a:prstGeom prst="rect">
            <a:avLst/>
          </a:prstGeom>
        </p:spPr>
        <p:txBody>
          <a:bodyPr spcFirstLastPara="1" wrap="square" lIns="91425" tIns="45700" rIns="91425" bIns="45700" anchor="t" anchorCtr="0">
            <a:normAutofit lnSpcReduction="10000"/>
          </a:bodyPr>
          <a:lstStyle/>
          <a:p>
            <a:pPr marL="457200" lvl="0" indent="-342900" algn="l" rtl="0">
              <a:lnSpc>
                <a:spcPct val="100000"/>
              </a:lnSpc>
              <a:spcBef>
                <a:spcPts val="360"/>
              </a:spcBef>
              <a:spcAft>
                <a:spcPts val="0"/>
              </a:spcAft>
              <a:buClr>
                <a:schemeClr val="lt1"/>
              </a:buClr>
              <a:buSzPts val="1800"/>
              <a:buChar char="●"/>
            </a:pPr>
            <a:r>
              <a:rPr lang="en-US" b="1"/>
              <a:t>Relaxed Consistency:</a:t>
            </a:r>
            <a:r>
              <a:rPr lang="en-US"/>
              <a:t> Data consistency is eventually achieved, not guaranteed on every read. (BASE - Basically Available, Soft-state, Eventually consistent)</a:t>
            </a:r>
            <a:endParaRPr/>
          </a:p>
          <a:p>
            <a:pPr marL="457200" lvl="0" indent="0" algn="l" rtl="0">
              <a:lnSpc>
                <a:spcPct val="100000"/>
              </a:lnSpc>
              <a:spcBef>
                <a:spcPts val="360"/>
              </a:spcBef>
              <a:spcAft>
                <a:spcPts val="0"/>
              </a:spcAft>
              <a:buNone/>
            </a:pPr>
            <a:endParaRPr/>
          </a:p>
          <a:p>
            <a:pPr marL="457200" lvl="0" indent="-342900" algn="l" rtl="0">
              <a:lnSpc>
                <a:spcPct val="100000"/>
              </a:lnSpc>
              <a:spcBef>
                <a:spcPts val="360"/>
              </a:spcBef>
              <a:spcAft>
                <a:spcPts val="0"/>
              </a:spcAft>
              <a:buClr>
                <a:schemeClr val="lt1"/>
              </a:buClr>
              <a:buSzPts val="1800"/>
              <a:buChar char="●"/>
            </a:pPr>
            <a:r>
              <a:rPr lang="en-US" b="1"/>
              <a:t>Flexible Schema: </a:t>
            </a:r>
            <a:r>
              <a:rPr lang="en-US"/>
              <a:t>Data can be stored in various formats (document, key-value, graph) without predefined structure.</a:t>
            </a:r>
            <a:endParaRPr/>
          </a:p>
          <a:p>
            <a:pPr marL="457200" lvl="0" indent="0" algn="l" rtl="0">
              <a:lnSpc>
                <a:spcPct val="100000"/>
              </a:lnSpc>
              <a:spcBef>
                <a:spcPts val="360"/>
              </a:spcBef>
              <a:spcAft>
                <a:spcPts val="0"/>
              </a:spcAft>
              <a:buNone/>
            </a:pPr>
            <a:endParaRPr/>
          </a:p>
          <a:p>
            <a:pPr marL="457200" lvl="0" indent="-342900" algn="l" rtl="0">
              <a:lnSpc>
                <a:spcPct val="100000"/>
              </a:lnSpc>
              <a:spcBef>
                <a:spcPts val="360"/>
              </a:spcBef>
              <a:spcAft>
                <a:spcPts val="0"/>
              </a:spcAft>
              <a:buClr>
                <a:schemeClr val="lt1"/>
              </a:buClr>
              <a:buSzPts val="1800"/>
              <a:buChar char="●"/>
            </a:pPr>
            <a:r>
              <a:rPr lang="en-US" b="1"/>
              <a:t>High Availability: </a:t>
            </a:r>
            <a:r>
              <a:rPr lang="en-US"/>
              <a:t>Designed for continuous operation despite server failures.</a:t>
            </a:r>
            <a:endParaRPr/>
          </a:p>
          <a:p>
            <a:pPr marL="457200" lvl="0" indent="0" algn="l" rtl="0">
              <a:lnSpc>
                <a:spcPct val="100000"/>
              </a:lnSpc>
              <a:spcBef>
                <a:spcPts val="360"/>
              </a:spcBef>
              <a:spcAft>
                <a:spcPts val="0"/>
              </a:spcAft>
              <a:buNone/>
            </a:pPr>
            <a:endParaRPr/>
          </a:p>
          <a:p>
            <a:pPr marL="457200" lvl="0" indent="-342900" algn="l" rtl="0">
              <a:lnSpc>
                <a:spcPct val="100000"/>
              </a:lnSpc>
              <a:spcBef>
                <a:spcPts val="360"/>
              </a:spcBef>
              <a:spcAft>
                <a:spcPts val="0"/>
              </a:spcAft>
              <a:buClr>
                <a:schemeClr val="lt1"/>
              </a:buClr>
              <a:buSzPts val="1800"/>
              <a:buChar char="●"/>
            </a:pPr>
            <a:r>
              <a:rPr lang="en-US" b="1"/>
              <a:t>Partition Tolerance:</a:t>
            </a:r>
            <a:r>
              <a:rPr lang="en-US"/>
              <a:t> Can operate across multiple servers and handle network partitions.</a:t>
            </a:r>
            <a:endParaRPr/>
          </a:p>
          <a:p>
            <a:pPr marL="457200" lvl="0" indent="0" algn="l" rtl="0">
              <a:spcBef>
                <a:spcPts val="360"/>
              </a:spcBef>
              <a:spcAft>
                <a:spcPts val="0"/>
              </a:spcAft>
              <a:buNone/>
            </a:pPr>
            <a:endParaRPr/>
          </a:p>
          <a:p>
            <a:pPr marL="457200" lvl="0" indent="0" algn="l" rtl="0">
              <a:spcBef>
                <a:spcPts val="360"/>
              </a:spcBef>
              <a:spcAft>
                <a:spcPts val="0"/>
              </a:spcAft>
              <a:buNone/>
            </a:pPr>
            <a:endParaRPr/>
          </a:p>
        </p:txBody>
      </p:sp>
      <p:sp>
        <p:nvSpPr>
          <p:cNvPr id="121" name="Google Shape;121;g2cf1e09f467_0_5"/>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g2cf1e09f467_0_10"/>
          <p:cNvSpPr txBox="1">
            <a:spLocks noGrp="1"/>
          </p:cNvSpPr>
          <p:nvPr>
            <p:ph type="title"/>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Characteristics of RDBMS</a:t>
            </a:r>
            <a:endParaRPr/>
          </a:p>
        </p:txBody>
      </p:sp>
      <p:sp>
        <p:nvSpPr>
          <p:cNvPr id="127" name="Google Shape;127;g2cf1e09f467_0_10"/>
          <p:cNvSpPr txBox="1">
            <a:spLocks noGrp="1"/>
          </p:cNvSpPr>
          <p:nvPr>
            <p:ph type="body" idx="1"/>
          </p:nvPr>
        </p:nvSpPr>
        <p:spPr>
          <a:xfrm>
            <a:off x="1258725" y="2561250"/>
            <a:ext cx="13603500" cy="6400500"/>
          </a:xfrm>
          <a:prstGeom prst="rect">
            <a:avLst/>
          </a:prstGeom>
        </p:spPr>
        <p:txBody>
          <a:bodyPr spcFirstLastPara="1" wrap="square" lIns="91425" tIns="45700" rIns="91425" bIns="45700" anchor="t" anchorCtr="0">
            <a:normAutofit lnSpcReduction="20000"/>
          </a:bodyPr>
          <a:lstStyle/>
          <a:p>
            <a:pPr marL="457200" lvl="0" indent="-432143" algn="l" rtl="0">
              <a:lnSpc>
                <a:spcPct val="100000"/>
              </a:lnSpc>
              <a:spcBef>
                <a:spcPts val="360"/>
              </a:spcBef>
              <a:spcAft>
                <a:spcPts val="0"/>
              </a:spcAft>
              <a:buClr>
                <a:schemeClr val="lt1"/>
              </a:buClr>
              <a:buSzPts val="3205"/>
              <a:buChar char="•"/>
            </a:pPr>
            <a:r>
              <a:rPr lang="en-US" b="1"/>
              <a:t>Table Structure</a:t>
            </a:r>
            <a:r>
              <a:rPr lang="en-US"/>
              <a:t>: Organizes data into tables with columns representing attributes and rows representing records, facilitating structured data storage and retrieval.</a:t>
            </a:r>
            <a:endParaRPr/>
          </a:p>
          <a:p>
            <a:pPr marL="0" lvl="0" indent="0" algn="l" rtl="0">
              <a:lnSpc>
                <a:spcPct val="100000"/>
              </a:lnSpc>
              <a:spcBef>
                <a:spcPts val="360"/>
              </a:spcBef>
              <a:spcAft>
                <a:spcPts val="0"/>
              </a:spcAft>
              <a:buNone/>
            </a:pPr>
            <a:endParaRPr/>
          </a:p>
          <a:p>
            <a:pPr marL="457200" lvl="0" indent="-432143" algn="l" rtl="0">
              <a:lnSpc>
                <a:spcPct val="100000"/>
              </a:lnSpc>
              <a:spcBef>
                <a:spcPts val="360"/>
              </a:spcBef>
              <a:spcAft>
                <a:spcPts val="0"/>
              </a:spcAft>
              <a:buClr>
                <a:schemeClr val="lt1"/>
              </a:buClr>
              <a:buSzPts val="3205"/>
              <a:buChar char="•"/>
            </a:pPr>
            <a:r>
              <a:rPr lang="en-US" b="1"/>
              <a:t>Primary Keys</a:t>
            </a:r>
            <a:r>
              <a:rPr lang="en-US"/>
              <a:t>: Each table has a primary key to uniquely identify records and maintain data integrity by preventing duplicates.</a:t>
            </a:r>
            <a:endParaRPr/>
          </a:p>
          <a:p>
            <a:pPr marL="0" lvl="0" indent="0" algn="l" rtl="0">
              <a:lnSpc>
                <a:spcPct val="100000"/>
              </a:lnSpc>
              <a:spcBef>
                <a:spcPts val="360"/>
              </a:spcBef>
              <a:spcAft>
                <a:spcPts val="0"/>
              </a:spcAft>
              <a:buNone/>
            </a:pPr>
            <a:endParaRPr/>
          </a:p>
          <a:p>
            <a:pPr marL="457200" lvl="0" indent="-432143" algn="l" rtl="0">
              <a:lnSpc>
                <a:spcPct val="100000"/>
              </a:lnSpc>
              <a:spcBef>
                <a:spcPts val="360"/>
              </a:spcBef>
              <a:spcAft>
                <a:spcPts val="0"/>
              </a:spcAft>
              <a:buClr>
                <a:schemeClr val="lt1"/>
              </a:buClr>
              <a:buSzPts val="3205"/>
              <a:buChar char="•"/>
            </a:pPr>
            <a:r>
              <a:rPr lang="en-US" b="1"/>
              <a:t>Foreign Keys</a:t>
            </a:r>
            <a:r>
              <a:rPr lang="en-US"/>
              <a:t>: Used to establish relationships between tables, foreign keys in child tables reference the primary keys in parent tables, ensuring data consistency across the database.</a:t>
            </a:r>
            <a:endParaRPr/>
          </a:p>
          <a:p>
            <a:pPr marL="0" lvl="0" indent="0" algn="l" rtl="0">
              <a:lnSpc>
                <a:spcPct val="100000"/>
              </a:lnSpc>
              <a:spcBef>
                <a:spcPts val="360"/>
              </a:spcBef>
              <a:spcAft>
                <a:spcPts val="0"/>
              </a:spcAft>
              <a:buNone/>
            </a:pPr>
            <a:endParaRPr/>
          </a:p>
          <a:p>
            <a:pPr marL="457200" lvl="0" indent="-432143" algn="l" rtl="0">
              <a:lnSpc>
                <a:spcPct val="100000"/>
              </a:lnSpc>
              <a:spcBef>
                <a:spcPts val="360"/>
              </a:spcBef>
              <a:spcAft>
                <a:spcPts val="0"/>
              </a:spcAft>
              <a:buClr>
                <a:schemeClr val="lt1"/>
              </a:buClr>
              <a:buSzPts val="3205"/>
              <a:buChar char="•"/>
            </a:pPr>
            <a:r>
              <a:rPr lang="en-US" b="1"/>
              <a:t>ACID Properties</a:t>
            </a:r>
            <a:r>
              <a:rPr lang="en-US"/>
              <a:t>: Ensures ACID properties (Atomicity, Consistency, Isolation, Durability), guaranteeing transaction integrity by enforcing rules like all-or-nothing updates and consistent changes.</a:t>
            </a:r>
            <a:endParaRPr/>
          </a:p>
        </p:txBody>
      </p:sp>
      <p:sp>
        <p:nvSpPr>
          <p:cNvPr id="128" name="Google Shape;128;g2cf1e09f467_0_10"/>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g2cf1e09f467_0_15"/>
          <p:cNvSpPr txBox="1">
            <a:spLocks noGrp="1"/>
          </p:cNvSpPr>
          <p:nvPr>
            <p:ph type="title"/>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Classification of NoSQL</a:t>
            </a:r>
            <a:endParaRPr/>
          </a:p>
        </p:txBody>
      </p:sp>
      <p:sp>
        <p:nvSpPr>
          <p:cNvPr id="134" name="Google Shape;134;g2cf1e09f467_0_15"/>
          <p:cNvSpPr txBox="1">
            <a:spLocks noGrp="1"/>
          </p:cNvSpPr>
          <p:nvPr>
            <p:ph type="body" idx="1"/>
          </p:nvPr>
        </p:nvSpPr>
        <p:spPr>
          <a:xfrm>
            <a:off x="1258725" y="2561250"/>
            <a:ext cx="15717300" cy="6702000"/>
          </a:xfrm>
          <a:prstGeom prst="rect">
            <a:avLst/>
          </a:prstGeom>
        </p:spPr>
        <p:txBody>
          <a:bodyPr spcFirstLastPara="1" wrap="square" lIns="91425" tIns="45700" rIns="91425" bIns="45700" anchor="t" anchorCtr="0">
            <a:normAutofit lnSpcReduction="20000"/>
          </a:bodyPr>
          <a:lstStyle/>
          <a:p>
            <a:pPr marL="457200" lvl="0" indent="-342900" algn="l" rtl="0">
              <a:spcBef>
                <a:spcPts val="360"/>
              </a:spcBef>
              <a:spcAft>
                <a:spcPts val="0"/>
              </a:spcAft>
              <a:buClr>
                <a:schemeClr val="lt1"/>
              </a:buClr>
              <a:buSzPts val="1800"/>
              <a:buChar char="●"/>
            </a:pPr>
            <a:r>
              <a:rPr lang="en-US" b="1"/>
              <a:t>Key-Value Stores:</a:t>
            </a:r>
            <a:r>
              <a:rPr lang="en-US"/>
              <a:t> Simple data model where data is stored as key-value pairs. Ideal for fast lookups and efficient retrieval by key.</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b="1"/>
              <a:t>Document Stores: </a:t>
            </a:r>
            <a:r>
              <a:rPr lang="en-US"/>
              <a:t>Store data in flexible JSON-like documents, allowing complex data structures within each document. Great for storing user profiles, product information etc..</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b="1"/>
              <a:t>Column-Family Stores:</a:t>
            </a:r>
            <a:r>
              <a:rPr lang="en-US"/>
              <a:t> Data is organized in columns instead of rows. Efficient for querying large datasets where you often access specific data points (e.g., sensor readings, financial transactions).</a:t>
            </a:r>
            <a:endParaRPr/>
          </a:p>
          <a:p>
            <a:pPr marL="0" lvl="0" indent="0" algn="l" rtl="0">
              <a:spcBef>
                <a:spcPts val="360"/>
              </a:spcBef>
              <a:spcAft>
                <a:spcPts val="0"/>
              </a:spcAft>
              <a:buNone/>
            </a:pPr>
            <a:endParaRPr/>
          </a:p>
          <a:p>
            <a:pPr marL="457200" lvl="0" indent="-342900" algn="l" rtl="0">
              <a:spcBef>
                <a:spcPts val="360"/>
              </a:spcBef>
              <a:spcAft>
                <a:spcPts val="0"/>
              </a:spcAft>
              <a:buClr>
                <a:schemeClr val="lt1"/>
              </a:buClr>
              <a:buSzPts val="1800"/>
              <a:buChar char="●"/>
            </a:pPr>
            <a:r>
              <a:rPr lang="en-US" b="1"/>
              <a:t>Graph Databases: </a:t>
            </a:r>
            <a:r>
              <a:rPr lang="en-US"/>
              <a:t>Designed to represent relationships between data entities. Nodes represent entities (people, products) and edges connect them (relationships, interactions). Perfect for social networks, recommendation systems, or fraud detection.</a:t>
            </a:r>
            <a:endParaRPr/>
          </a:p>
        </p:txBody>
      </p:sp>
      <p:sp>
        <p:nvSpPr>
          <p:cNvPr id="135" name="Google Shape;135;g2cf1e09f467_0_15"/>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g2cf1e09f467_0_66"/>
          <p:cNvSpPr txBox="1">
            <a:spLocks noGrp="1"/>
          </p:cNvSpPr>
          <p:nvPr>
            <p:ph type="ctrTitle" idx="4294967295"/>
          </p:nvPr>
        </p:nvSpPr>
        <p:spPr>
          <a:xfrm>
            <a:off x="973875" y="659500"/>
            <a:ext cx="16257000" cy="1470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RDBMS vs NoSQL</a:t>
            </a:r>
            <a:endParaRPr/>
          </a:p>
        </p:txBody>
      </p:sp>
      <p:graphicFrame>
        <p:nvGraphicFramePr>
          <p:cNvPr id="141" name="Google Shape;141;g2cf1e09f467_0_66"/>
          <p:cNvGraphicFramePr/>
          <p:nvPr/>
        </p:nvGraphicFramePr>
        <p:xfrm>
          <a:off x="952500" y="2743750"/>
          <a:ext cx="16383000" cy="5943210"/>
        </p:xfrm>
        <a:graphic>
          <a:graphicData uri="http://schemas.openxmlformats.org/drawingml/2006/table">
            <a:tbl>
              <a:tblPr>
                <a:noFill/>
                <a:tableStyleId>{FD3E37F7-881B-4080-A458-4AF87C0B25CF}</a:tableStyleId>
              </a:tblPr>
              <a:tblGrid>
                <a:gridCol w="5461000">
                  <a:extLst>
                    <a:ext uri="{9D8B030D-6E8A-4147-A177-3AD203B41FA5}">
                      <a16:colId xmlns:a16="http://schemas.microsoft.com/office/drawing/2014/main" val="20000"/>
                    </a:ext>
                  </a:extLst>
                </a:gridCol>
                <a:gridCol w="5461000">
                  <a:extLst>
                    <a:ext uri="{9D8B030D-6E8A-4147-A177-3AD203B41FA5}">
                      <a16:colId xmlns:a16="http://schemas.microsoft.com/office/drawing/2014/main" val="20001"/>
                    </a:ext>
                  </a:extLst>
                </a:gridCol>
                <a:gridCol w="5461000">
                  <a:extLst>
                    <a:ext uri="{9D8B030D-6E8A-4147-A177-3AD203B41FA5}">
                      <a16:colId xmlns:a16="http://schemas.microsoft.com/office/drawing/2014/main" val="20002"/>
                    </a:ext>
                  </a:extLst>
                </a:gridCol>
              </a:tblGrid>
              <a:tr h="455975">
                <a:tc>
                  <a:txBody>
                    <a:bodyPr/>
                    <a:lstStyle/>
                    <a:p>
                      <a:pPr marL="0" lvl="0" indent="0" algn="ctr" rtl="0">
                        <a:spcBef>
                          <a:spcPts val="0"/>
                        </a:spcBef>
                        <a:spcAft>
                          <a:spcPts val="0"/>
                        </a:spcAft>
                        <a:buNone/>
                      </a:pPr>
                      <a:r>
                        <a:rPr lang="en-US" sz="1800" b="1">
                          <a:solidFill>
                            <a:schemeClr val="lt1"/>
                          </a:solidFill>
                          <a:latin typeface="Montserrat"/>
                          <a:ea typeface="Montserrat"/>
                          <a:cs typeface="Montserrat"/>
                          <a:sym typeface="Montserrat"/>
                        </a:rPr>
                        <a:t>Comparison</a:t>
                      </a:r>
                      <a:endParaRPr sz="1800" b="1">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b="1">
                          <a:solidFill>
                            <a:schemeClr val="lt1"/>
                          </a:solidFill>
                          <a:latin typeface="Montserrat"/>
                          <a:ea typeface="Montserrat"/>
                          <a:cs typeface="Montserrat"/>
                          <a:sym typeface="Montserrat"/>
                        </a:rPr>
                        <a:t>RDBMS</a:t>
                      </a:r>
                      <a:endParaRPr sz="1800" b="1">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b="1">
                          <a:solidFill>
                            <a:schemeClr val="lt1"/>
                          </a:solidFill>
                          <a:latin typeface="Montserrat"/>
                          <a:ea typeface="Montserrat"/>
                          <a:cs typeface="Montserrat"/>
                          <a:sym typeface="Montserrat"/>
                        </a:rPr>
                        <a:t>NoSQL</a:t>
                      </a:r>
                      <a:endParaRPr sz="1800" b="1">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Data Size</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Gigabyte - Terabyte</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Petabytes and greater</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Schema</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Static</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Dynamic</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Type</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Relational</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Non-Relational</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Data Structure</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Structured</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Semi-structured</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4"/>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Scalability</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Vertical</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Horizontal</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5"/>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Language</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SQL</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Depends on type of database used</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6"/>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Joins</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Useful in designing complex queries</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No interface to design complex queries</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7"/>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OLTP</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Recommended for OLTP systems</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Not recommended for OLTP systems</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8"/>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Flexibility</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Rigid schema, Relationship bounded</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Very flexible, No rigid schema</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9"/>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Availability</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Requires downtime in most cases</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No downtime required</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10"/>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Consistency</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Strong consistency</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Varies per solution</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11"/>
                  </a:ext>
                </a:extLst>
              </a:tr>
              <a:tr h="455975">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Transaction</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ACID properties</a:t>
                      </a:r>
                      <a:endParaRPr sz="1800">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US" sz="1800">
                          <a:solidFill>
                            <a:schemeClr val="lt1"/>
                          </a:solidFill>
                          <a:latin typeface="Montserrat"/>
                          <a:ea typeface="Montserrat"/>
                          <a:cs typeface="Montserrat"/>
                          <a:sym typeface="Montserrat"/>
                        </a:rPr>
                        <a:t>CAP Theorem</a:t>
                      </a:r>
                      <a:endParaRPr sz="18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12"/>
                  </a:ext>
                </a:extLst>
              </a:tr>
            </a:tbl>
          </a:graphicData>
        </a:graphic>
      </p:graphicFrame>
      <p:sp>
        <p:nvSpPr>
          <p:cNvPr id="142" name="Google Shape;142;g2cf1e09f467_0_66"/>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g2cf1e09f467_0_72"/>
          <p:cNvSpPr txBox="1">
            <a:spLocks noGrp="1"/>
          </p:cNvSpPr>
          <p:nvPr>
            <p:ph type="title"/>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Results</a:t>
            </a:r>
            <a:endParaRPr/>
          </a:p>
        </p:txBody>
      </p:sp>
      <p:sp>
        <p:nvSpPr>
          <p:cNvPr id="148" name="Google Shape;148;g2cf1e09f467_0_72"/>
          <p:cNvSpPr txBox="1">
            <a:spLocks noGrp="1"/>
          </p:cNvSpPr>
          <p:nvPr>
            <p:ph type="body" idx="1"/>
          </p:nvPr>
        </p:nvSpPr>
        <p:spPr>
          <a:xfrm>
            <a:off x="1232450" y="2561250"/>
            <a:ext cx="16399500" cy="7328100"/>
          </a:xfrm>
          <a:prstGeom prst="rect">
            <a:avLst/>
          </a:prstGeom>
        </p:spPr>
        <p:txBody>
          <a:bodyPr spcFirstLastPara="1" wrap="square" lIns="91425" tIns="45700" rIns="91425" bIns="45700" anchor="t" anchorCtr="0">
            <a:normAutofit fontScale="92500" lnSpcReduction="20000"/>
          </a:bodyPr>
          <a:lstStyle/>
          <a:p>
            <a:pPr marL="0" lvl="0" indent="0" algn="l" rtl="0">
              <a:spcBef>
                <a:spcPts val="360"/>
              </a:spcBef>
              <a:spcAft>
                <a:spcPts val="0"/>
              </a:spcAft>
              <a:buNone/>
            </a:pPr>
            <a:r>
              <a:rPr lang="en-US"/>
              <a:t>A survey was conducted to analyze necessity of NoSQL for business needs among database administrators, IT company CEO’s, technology decision makers, software developers and IT experts. The results are shown below.</a:t>
            </a:r>
            <a:endParaRPr/>
          </a:p>
          <a:p>
            <a:pPr marL="0" lvl="0" indent="0" algn="l" rtl="0">
              <a:spcBef>
                <a:spcPts val="360"/>
              </a:spcBef>
              <a:spcAft>
                <a:spcPts val="0"/>
              </a:spcAft>
              <a:buNone/>
            </a:pPr>
            <a:endParaRPr b="1"/>
          </a:p>
          <a:p>
            <a:pPr marL="0" lvl="0" indent="0" algn="l" rtl="0">
              <a:spcBef>
                <a:spcPts val="360"/>
              </a:spcBef>
              <a:spcAft>
                <a:spcPts val="0"/>
              </a:spcAft>
              <a:buNone/>
            </a:pPr>
            <a:r>
              <a:rPr lang="en-US" b="1"/>
              <a:t>High Adoption Rate:</a:t>
            </a:r>
            <a:r>
              <a:rPr lang="en-US"/>
              <a:t> Over half of respondents have worked on NoSQL projects in recent years.</a:t>
            </a:r>
            <a:endParaRPr/>
          </a:p>
          <a:p>
            <a:pPr marL="0" lvl="0" indent="0" algn="l" rtl="0">
              <a:spcBef>
                <a:spcPts val="360"/>
              </a:spcBef>
              <a:spcAft>
                <a:spcPts val="0"/>
              </a:spcAft>
              <a:buNone/>
            </a:pPr>
            <a:endParaRPr/>
          </a:p>
          <a:p>
            <a:pPr marL="0" lvl="0" indent="0" algn="l" rtl="0">
              <a:spcBef>
                <a:spcPts val="360"/>
              </a:spcBef>
              <a:spcAft>
                <a:spcPts val="0"/>
              </a:spcAft>
              <a:buNone/>
            </a:pPr>
            <a:r>
              <a:rPr lang="en-US" b="1"/>
              <a:t>Big Data Driver:</a:t>
            </a:r>
            <a:r>
              <a:rPr lang="en-US"/>
              <a:t> Companies handling large software projects (often involving Big Data) are more likely to use NoSQL.</a:t>
            </a:r>
            <a:endParaRPr/>
          </a:p>
          <a:p>
            <a:pPr marL="0" lvl="0" indent="0" algn="l" rtl="0">
              <a:spcBef>
                <a:spcPts val="360"/>
              </a:spcBef>
              <a:spcAft>
                <a:spcPts val="0"/>
              </a:spcAft>
              <a:buClr>
                <a:schemeClr val="dk1"/>
              </a:buClr>
              <a:buSzPct val="34375"/>
              <a:buFont typeface="Arial"/>
              <a:buNone/>
            </a:pPr>
            <a:endParaRPr/>
          </a:p>
          <a:p>
            <a:pPr marL="0" lvl="0" indent="0" algn="l" rtl="0">
              <a:spcBef>
                <a:spcPts val="360"/>
              </a:spcBef>
              <a:spcAft>
                <a:spcPts val="0"/>
              </a:spcAft>
              <a:buClr>
                <a:schemeClr val="dk1"/>
              </a:buClr>
              <a:buSzPct val="34375"/>
              <a:buFont typeface="Arial"/>
              <a:buNone/>
            </a:pPr>
            <a:r>
              <a:rPr lang="en-US" b="1"/>
              <a:t>Reasons for Migration:</a:t>
            </a:r>
            <a:endParaRPr b="1"/>
          </a:p>
          <a:p>
            <a:pPr marL="0" lvl="0" indent="0" algn="l" rtl="0">
              <a:spcBef>
                <a:spcPts val="360"/>
              </a:spcBef>
              <a:spcAft>
                <a:spcPts val="0"/>
              </a:spcAft>
              <a:buClr>
                <a:schemeClr val="dk1"/>
              </a:buClr>
              <a:buSzPct val="34375"/>
              <a:buFont typeface="Arial"/>
              <a:buNone/>
            </a:pPr>
            <a:r>
              <a:rPr lang="en-US"/>
              <a:t>Inflexible Schemas (49%): Rigid structure in relational databases hinders data storage.</a:t>
            </a:r>
            <a:endParaRPr/>
          </a:p>
          <a:p>
            <a:pPr marL="0" lvl="0" indent="0" algn="l" rtl="0">
              <a:spcBef>
                <a:spcPts val="360"/>
              </a:spcBef>
              <a:spcAft>
                <a:spcPts val="0"/>
              </a:spcAft>
              <a:buClr>
                <a:schemeClr val="dk1"/>
              </a:buClr>
              <a:buSzPct val="34375"/>
              <a:buFont typeface="Arial"/>
              <a:buNone/>
            </a:pPr>
            <a:r>
              <a:rPr lang="en-US"/>
              <a:t>Scalability Issues: Traditional databases struggle to scale efficiently with Big Data.</a:t>
            </a:r>
            <a:endParaRPr/>
          </a:p>
          <a:p>
            <a:pPr marL="0" lvl="0" indent="0" algn="l" rtl="0">
              <a:spcBef>
                <a:spcPts val="360"/>
              </a:spcBef>
              <a:spcAft>
                <a:spcPts val="0"/>
              </a:spcAft>
              <a:buClr>
                <a:schemeClr val="dk1"/>
              </a:buClr>
              <a:buSzPct val="34375"/>
              <a:buFont typeface="Arial"/>
              <a:buNone/>
            </a:pPr>
            <a:r>
              <a:rPr lang="en-US"/>
              <a:t>Performance Bottlenecks: Relational databases experience high latency and low performance with Big Data.</a:t>
            </a:r>
            <a:endParaRPr/>
          </a:p>
          <a:p>
            <a:pPr marL="0" lvl="0" indent="0" algn="l" rtl="0">
              <a:spcBef>
                <a:spcPts val="360"/>
              </a:spcBef>
              <a:spcAft>
                <a:spcPts val="0"/>
              </a:spcAft>
              <a:buNone/>
            </a:pPr>
            <a:endParaRPr/>
          </a:p>
          <a:p>
            <a:pPr marL="0" lvl="0" indent="0" algn="l" rtl="0">
              <a:spcBef>
                <a:spcPts val="360"/>
              </a:spcBef>
              <a:spcAft>
                <a:spcPts val="0"/>
              </a:spcAft>
              <a:buNone/>
            </a:pPr>
            <a:endParaRPr/>
          </a:p>
        </p:txBody>
      </p:sp>
      <p:sp>
        <p:nvSpPr>
          <p:cNvPr id="149" name="Google Shape;149;g2cf1e09f467_0_72"/>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g2cf1e09f467_1_40"/>
          <p:cNvSpPr txBox="1">
            <a:spLocks noGrp="1"/>
          </p:cNvSpPr>
          <p:nvPr>
            <p:ph type="title"/>
          </p:nvPr>
        </p:nvSpPr>
        <p:spPr>
          <a:xfrm>
            <a:off x="1374800" y="787750"/>
            <a:ext cx="166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Coding Review</a:t>
            </a:r>
            <a:endParaRPr/>
          </a:p>
        </p:txBody>
      </p:sp>
      <p:sp>
        <p:nvSpPr>
          <p:cNvPr id="155" name="Google Shape;155;g2cf1e09f467_1_40"/>
          <p:cNvSpPr txBox="1">
            <a:spLocks noGrp="1"/>
          </p:cNvSpPr>
          <p:nvPr>
            <p:ph type="body" idx="1"/>
          </p:nvPr>
        </p:nvSpPr>
        <p:spPr>
          <a:xfrm>
            <a:off x="1258725" y="2561250"/>
            <a:ext cx="15717300" cy="6702000"/>
          </a:xfrm>
          <a:prstGeom prst="rect">
            <a:avLst/>
          </a:prstGeom>
        </p:spPr>
        <p:txBody>
          <a:bodyPr spcFirstLastPara="1" wrap="square" lIns="91425" tIns="45700" rIns="91425" bIns="45700" anchor="t" anchorCtr="0">
            <a:normAutofit fontScale="77500" lnSpcReduction="20000"/>
          </a:bodyPr>
          <a:lstStyle/>
          <a:p>
            <a:pPr marL="457200" lvl="0" indent="-317182" algn="l" rtl="0">
              <a:spcBef>
                <a:spcPts val="360"/>
              </a:spcBef>
              <a:spcAft>
                <a:spcPts val="0"/>
              </a:spcAft>
              <a:buClr>
                <a:schemeClr val="lt1"/>
              </a:buClr>
              <a:buSzPct val="56250"/>
              <a:buChar char="●"/>
            </a:pPr>
            <a:r>
              <a:rPr lang="en-US"/>
              <a:t>Since there is no coding provided in the paper, we would follow these practices based on the type of NoSQL database we are working with.</a:t>
            </a:r>
            <a:endParaRPr/>
          </a:p>
          <a:p>
            <a:pPr marL="0" lvl="0" indent="0" algn="l" rtl="0">
              <a:spcBef>
                <a:spcPts val="360"/>
              </a:spcBef>
              <a:spcAft>
                <a:spcPts val="0"/>
              </a:spcAft>
              <a:buNone/>
            </a:pPr>
            <a:endParaRPr/>
          </a:p>
          <a:p>
            <a:pPr marL="457200" lvl="0" indent="-317182" algn="l" rtl="0">
              <a:spcBef>
                <a:spcPts val="360"/>
              </a:spcBef>
              <a:spcAft>
                <a:spcPts val="0"/>
              </a:spcAft>
              <a:buClr>
                <a:schemeClr val="lt1"/>
              </a:buClr>
              <a:buSzPct val="56250"/>
              <a:buChar char="●"/>
            </a:pPr>
            <a:r>
              <a:rPr lang="en-US"/>
              <a:t>Key-Value store databases such as Amazon DynamoDB do not have a specific query language. Instead they provide APIs to use in various programming languages.</a:t>
            </a:r>
            <a:endParaRPr/>
          </a:p>
          <a:p>
            <a:pPr marL="0" lvl="0" indent="0" algn="l" rtl="0">
              <a:spcBef>
                <a:spcPts val="360"/>
              </a:spcBef>
              <a:spcAft>
                <a:spcPts val="0"/>
              </a:spcAft>
              <a:buNone/>
            </a:pPr>
            <a:endParaRPr/>
          </a:p>
          <a:p>
            <a:pPr marL="457200" lvl="0" indent="-317182" algn="l" rtl="0">
              <a:spcBef>
                <a:spcPts val="360"/>
              </a:spcBef>
              <a:spcAft>
                <a:spcPts val="0"/>
              </a:spcAft>
              <a:buClr>
                <a:schemeClr val="lt1"/>
              </a:buClr>
              <a:buSzPct val="56250"/>
              <a:buChar char="●"/>
            </a:pPr>
            <a:r>
              <a:rPr lang="en-US"/>
              <a:t>Document-based NoSQL databases like MongoDB and Amazon DocumentDB use a query language called MongoDB Query Language(MQL) to query the contents of the JSON-like documents. MQL is quite similar to JSON and is very efficient in querying documents stored in these databases.</a:t>
            </a:r>
            <a:endParaRPr/>
          </a:p>
          <a:p>
            <a:pPr marL="0" lvl="0" indent="0" algn="l" rtl="0">
              <a:spcBef>
                <a:spcPts val="360"/>
              </a:spcBef>
              <a:spcAft>
                <a:spcPts val="0"/>
              </a:spcAft>
              <a:buNone/>
            </a:pPr>
            <a:endParaRPr/>
          </a:p>
          <a:p>
            <a:pPr marL="457200" lvl="0" indent="-317182" algn="l" rtl="0">
              <a:spcBef>
                <a:spcPts val="360"/>
              </a:spcBef>
              <a:spcAft>
                <a:spcPts val="0"/>
              </a:spcAft>
              <a:buClr>
                <a:schemeClr val="lt1"/>
              </a:buClr>
              <a:buSzPct val="56250"/>
              <a:buChar char="●"/>
            </a:pPr>
            <a:r>
              <a:rPr lang="en-US"/>
              <a:t>Column-Family based NoSQL databases such as Cassandra uses Cassandra Query Language(CQL). CQL is a SQL-like language that provides a familiar syntax for querying and manipulating data in Cassandra tables. It supports a subset of SQL commands along with additional features specific to Cassandra's data model.</a:t>
            </a:r>
            <a:endParaRPr/>
          </a:p>
          <a:p>
            <a:pPr marL="0" lvl="0" indent="0" algn="l" rtl="0">
              <a:spcBef>
                <a:spcPts val="360"/>
              </a:spcBef>
              <a:spcAft>
                <a:spcPts val="0"/>
              </a:spcAft>
              <a:buNone/>
            </a:pPr>
            <a:endParaRPr/>
          </a:p>
          <a:p>
            <a:pPr marL="457200" lvl="0" indent="-317182" algn="l" rtl="0">
              <a:spcBef>
                <a:spcPts val="360"/>
              </a:spcBef>
              <a:spcAft>
                <a:spcPts val="0"/>
              </a:spcAft>
              <a:buClr>
                <a:schemeClr val="lt1"/>
              </a:buClr>
              <a:buSzPct val="56250"/>
              <a:buChar char="●"/>
            </a:pPr>
            <a:r>
              <a:rPr lang="en-US"/>
              <a:t>Graph databases such as Neo4j uses Cypher query language which is specifically designed for graph databases. Cypher utilises pattern matching to query the nodes and relationships defined in the graph.</a:t>
            </a:r>
            <a:endParaRPr/>
          </a:p>
        </p:txBody>
      </p:sp>
      <p:sp>
        <p:nvSpPr>
          <p:cNvPr id="156" name="Google Shape;156;g2cf1e09f467_1_40"/>
          <p:cNvSpPr txBox="1">
            <a:spLocks noGrp="1"/>
          </p:cNvSpPr>
          <p:nvPr>
            <p:ph type="sldNum" idx="12"/>
          </p:nvPr>
        </p:nvSpPr>
        <p:spPr>
          <a:xfrm>
            <a:off x="17113568" y="9499702"/>
            <a:ext cx="1097400" cy="787500"/>
          </a:xfrm>
          <a:prstGeom prst="rect">
            <a:avLst/>
          </a:prstGeom>
        </p:spPr>
        <p:txBody>
          <a:bodyPr spcFirstLastPara="1" wrap="square" lIns="167625" tIns="167625" rIns="167625" bIns="167625" anchor="t"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C85103"/>
      </a:dk2>
      <a:lt2>
        <a:srgbClr val="888888"/>
      </a:lt2>
      <a:accent1>
        <a:srgbClr val="FFF8F2"/>
      </a:accent1>
      <a:accent2>
        <a:srgbClr val="20124D"/>
      </a:accent2>
      <a:accent3>
        <a:srgbClr val="1C4587"/>
      </a:accent3>
      <a:accent4>
        <a:srgbClr val="1155CC"/>
      </a:accent4>
      <a:accent5>
        <a:srgbClr val="888888"/>
      </a:accent5>
      <a:accent6>
        <a:srgbClr val="C85103"/>
      </a:accent6>
      <a:hlink>
        <a:srgbClr val="1C4587"/>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1900</Words>
  <Application>Microsoft Office PowerPoint</Application>
  <PresentationFormat>Custom</PresentationFormat>
  <Paragraphs>207</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Dela Gothic One</vt:lpstr>
      <vt:lpstr>Arial</vt:lpstr>
      <vt:lpstr>Calibri</vt:lpstr>
      <vt:lpstr>Montserrat</vt:lpstr>
      <vt:lpstr>Office Theme</vt:lpstr>
      <vt:lpstr>PowerPoint Presentation</vt:lpstr>
      <vt:lpstr>Introduction</vt:lpstr>
      <vt:lpstr>Source of Paper</vt:lpstr>
      <vt:lpstr>Characteristics of NoSQL </vt:lpstr>
      <vt:lpstr>Characteristics of RDBMS</vt:lpstr>
      <vt:lpstr>Classification of NoSQL</vt:lpstr>
      <vt:lpstr>RDBMS vs NoSQL</vt:lpstr>
      <vt:lpstr>Results</vt:lpstr>
      <vt:lpstr>Coding Review</vt:lpstr>
      <vt:lpstr>Commercial Viability</vt:lpstr>
      <vt:lpstr>Peer Review</vt:lpstr>
      <vt:lpstr>Key Learnings</vt:lpstr>
      <vt:lpstr> Relation to Project   Relation to Project    </vt:lpstr>
      <vt:lpstr>Appendix</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Manjot Singh</cp:lastModifiedBy>
  <cp:revision>1</cp:revision>
  <dcterms:modified xsi:type="dcterms:W3CDTF">2024-05-09T02:49:01Z</dcterms:modified>
</cp:coreProperties>
</file>